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4"/>
  </p:notesMasterIdLst>
  <p:handoutMasterIdLst>
    <p:handoutMasterId r:id="rId35"/>
  </p:handoutMasterIdLst>
  <p:sldIdLst>
    <p:sldId id="344" r:id="rId5"/>
    <p:sldId id="346" r:id="rId6"/>
    <p:sldId id="345" r:id="rId7"/>
    <p:sldId id="362" r:id="rId8"/>
    <p:sldId id="365" r:id="rId9"/>
    <p:sldId id="364" r:id="rId10"/>
    <p:sldId id="363" r:id="rId11"/>
    <p:sldId id="347" r:id="rId12"/>
    <p:sldId id="348" r:id="rId13"/>
    <p:sldId id="371" r:id="rId14"/>
    <p:sldId id="381" r:id="rId15"/>
    <p:sldId id="372" r:id="rId16"/>
    <p:sldId id="349" r:id="rId17"/>
    <p:sldId id="350" r:id="rId18"/>
    <p:sldId id="351" r:id="rId19"/>
    <p:sldId id="369" r:id="rId20"/>
    <p:sldId id="370" r:id="rId21"/>
    <p:sldId id="380" r:id="rId22"/>
    <p:sldId id="353" r:id="rId23"/>
    <p:sldId id="355" r:id="rId24"/>
    <p:sldId id="383" r:id="rId25"/>
    <p:sldId id="366" r:id="rId26"/>
    <p:sldId id="375" r:id="rId27"/>
    <p:sldId id="384" r:id="rId28"/>
    <p:sldId id="373" r:id="rId29"/>
    <p:sldId id="382" r:id="rId30"/>
    <p:sldId id="385" r:id="rId31"/>
    <p:sldId id="374" r:id="rId32"/>
    <p:sldId id="35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17"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6A3D024-909B-3BC2-1496-FEEAB652808A}" name="Sher Dionisio" initials="" userId="S::Sher.Dionisio@teksystemsgs.com::02daa716-9709-4d47-a153-1943ce1675c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C53D"/>
    <a:srgbClr val="E7EEE8"/>
    <a:srgbClr val="9DC3E6"/>
    <a:srgbClr val="F86962"/>
    <a:srgbClr val="C98CA7"/>
    <a:srgbClr val="FBB13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FDB627-83C9-4538-9A34-A7ED4B3C23BC}" v="964" dt="2024-03-20T07:49:31.616"/>
  </p1510:revLst>
</p1510:revInfo>
</file>

<file path=ppt/tableStyles.xml><?xml version="1.0" encoding="utf-8"?>
<a:tblStyleLst xmlns:a="http://schemas.openxmlformats.org/drawingml/2006/main" def="{5FD0F851-EC5A-4D38-B0AD-8093EC10F33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928" autoAdjust="0"/>
  </p:normalViewPr>
  <p:slideViewPr>
    <p:cSldViewPr snapToGrid="0">
      <p:cViewPr varScale="1">
        <p:scale>
          <a:sx n="82" d="100"/>
          <a:sy n="82" d="100"/>
        </p:scale>
        <p:origin x="720" y="72"/>
      </p:cViewPr>
      <p:guideLst>
        <p:guide orient="horz" pos="1752"/>
        <p:guide pos="3817"/>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10109"/>
    </p:cViewPr>
  </p:sorterViewPr>
  <p:notesViewPr>
    <p:cSldViewPr snapToGrid="0" showGuides="1">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hithya Vel" userId="a294da0c7dd751ff" providerId="LiveId" clId="{5EFDB627-83C9-4538-9A34-A7ED4B3C23BC}"/>
    <pc:docChg chg="undo redo custSel addSld delSld modSld sldOrd modMainMaster">
      <pc:chgData name="Adhithya Vel" userId="a294da0c7dd751ff" providerId="LiveId" clId="{5EFDB627-83C9-4538-9A34-A7ED4B3C23BC}" dt="2024-03-20T07:49:31.616" v="4617"/>
      <pc:docMkLst>
        <pc:docMk/>
      </pc:docMkLst>
      <pc:sldChg chg="addSp delSp modSp mod modTransition">
        <pc:chgData name="Adhithya Vel" userId="a294da0c7dd751ff" providerId="LiveId" clId="{5EFDB627-83C9-4538-9A34-A7ED4B3C23BC}" dt="2024-03-20T06:46:58.582" v="4588"/>
        <pc:sldMkLst>
          <pc:docMk/>
          <pc:sldMk cId="3865085909" sldId="344"/>
        </pc:sldMkLst>
        <pc:spChg chg="add del mod">
          <ac:chgData name="Adhithya Vel" userId="a294da0c7dd751ff" providerId="LiveId" clId="{5EFDB627-83C9-4538-9A34-A7ED4B3C23BC}" dt="2024-03-18T19:47:22.557" v="320"/>
          <ac:spMkLst>
            <pc:docMk/>
            <pc:sldMk cId="3865085909" sldId="344"/>
            <ac:spMk id="2" creationId="{BE04A091-77D5-CE51-124A-132059C46FF4}"/>
          </ac:spMkLst>
        </pc:spChg>
        <pc:spChg chg="add del mod">
          <ac:chgData name="Adhithya Vel" userId="a294da0c7dd751ff" providerId="LiveId" clId="{5EFDB627-83C9-4538-9A34-A7ED4B3C23BC}" dt="2024-03-18T19:47:22.557" v="320"/>
          <ac:spMkLst>
            <pc:docMk/>
            <pc:sldMk cId="3865085909" sldId="344"/>
            <ac:spMk id="3" creationId="{526ABF06-5491-8319-408F-AC9C03E64E1E}"/>
          </ac:spMkLst>
        </pc:spChg>
        <pc:picChg chg="mod">
          <ac:chgData name="Adhithya Vel" userId="a294da0c7dd751ff" providerId="LiveId" clId="{5EFDB627-83C9-4538-9A34-A7ED4B3C23BC}" dt="2024-03-18T19:47:22.557" v="320"/>
          <ac:picMkLst>
            <pc:docMk/>
            <pc:sldMk cId="3865085909" sldId="344"/>
            <ac:picMk id="4" creationId="{B4A1FBE8-F6F0-C5CB-6BF0-90559C9EEE05}"/>
          </ac:picMkLst>
        </pc:picChg>
        <pc:picChg chg="add del">
          <ac:chgData name="Adhithya Vel" userId="a294da0c7dd751ff" providerId="LiveId" clId="{5EFDB627-83C9-4538-9A34-A7ED4B3C23BC}" dt="2024-03-18T19:47:22.557" v="320"/>
          <ac:picMkLst>
            <pc:docMk/>
            <pc:sldMk cId="3865085909" sldId="344"/>
            <ac:picMk id="10" creationId="{C5E399AE-C2DC-0BE4-A179-9A726D23FFC5}"/>
          </ac:picMkLst>
        </pc:picChg>
      </pc:sldChg>
      <pc:sldChg chg="addSp delSp modSp mod ord modTransition modClrScheme chgLayout">
        <pc:chgData name="Adhithya Vel" userId="a294da0c7dd751ff" providerId="LiveId" clId="{5EFDB627-83C9-4538-9A34-A7ED4B3C23BC}" dt="2024-03-20T06:46:58.582" v="4588"/>
        <pc:sldMkLst>
          <pc:docMk/>
          <pc:sldMk cId="810374094" sldId="345"/>
        </pc:sldMkLst>
        <pc:spChg chg="del mod ord">
          <ac:chgData name="Adhithya Vel" userId="a294da0c7dd751ff" providerId="LiveId" clId="{5EFDB627-83C9-4538-9A34-A7ED4B3C23BC}" dt="2024-03-18T21:54:39.641" v="1137" actId="478"/>
          <ac:spMkLst>
            <pc:docMk/>
            <pc:sldMk cId="810374094" sldId="345"/>
            <ac:spMk id="3" creationId="{C44B7D88-18D8-7250-6364-BECA6F65381D}"/>
          </ac:spMkLst>
        </pc:spChg>
        <pc:spChg chg="add del mod ord">
          <ac:chgData name="Adhithya Vel" userId="a294da0c7dd751ff" providerId="LiveId" clId="{5EFDB627-83C9-4538-9A34-A7ED4B3C23BC}" dt="2024-03-18T21:29:36.215" v="724" actId="700"/>
          <ac:spMkLst>
            <pc:docMk/>
            <pc:sldMk cId="810374094" sldId="345"/>
            <ac:spMk id="4" creationId="{C41A4A84-708F-140D-542E-924BF418D5FF}"/>
          </ac:spMkLst>
        </pc:spChg>
        <pc:spChg chg="add del mod ord">
          <ac:chgData name="Adhithya Vel" userId="a294da0c7dd751ff" providerId="LiveId" clId="{5EFDB627-83C9-4538-9A34-A7ED4B3C23BC}" dt="2024-03-18T21:29:36.215" v="724" actId="700"/>
          <ac:spMkLst>
            <pc:docMk/>
            <pc:sldMk cId="810374094" sldId="345"/>
            <ac:spMk id="5" creationId="{E8DB0145-F841-BFD8-6460-079579743C7E}"/>
          </ac:spMkLst>
        </pc:spChg>
        <pc:spChg chg="add del mod ord">
          <ac:chgData name="Adhithya Vel" userId="a294da0c7dd751ff" providerId="LiveId" clId="{5EFDB627-83C9-4538-9A34-A7ED4B3C23BC}" dt="2024-03-18T21:32:22.115" v="745" actId="931"/>
          <ac:spMkLst>
            <pc:docMk/>
            <pc:sldMk cId="810374094" sldId="345"/>
            <ac:spMk id="6" creationId="{0D6802AC-5531-FA0E-BDC1-B3BF14FDDA99}"/>
          </ac:spMkLst>
        </pc:spChg>
        <pc:spChg chg="mod ord">
          <ac:chgData name="Adhithya Vel" userId="a294da0c7dd751ff" providerId="LiveId" clId="{5EFDB627-83C9-4538-9A34-A7ED4B3C23BC}" dt="2024-03-18T21:39:09.149" v="813" actId="207"/>
          <ac:spMkLst>
            <pc:docMk/>
            <pc:sldMk cId="810374094" sldId="345"/>
            <ac:spMk id="7" creationId="{0C0D5F39-EF49-BECB-8276-8B8A46F07AC2}"/>
          </ac:spMkLst>
        </pc:spChg>
        <pc:spChg chg="add mod ord">
          <ac:chgData name="Adhithya Vel" userId="a294da0c7dd751ff" providerId="LiveId" clId="{5EFDB627-83C9-4538-9A34-A7ED4B3C23BC}" dt="2024-03-18T21:47:17.102" v="986" actId="207"/>
          <ac:spMkLst>
            <pc:docMk/>
            <pc:sldMk cId="810374094" sldId="345"/>
            <ac:spMk id="13" creationId="{0CFAD4E2-7E47-DCD8-4A79-F2F990A04AE8}"/>
          </ac:spMkLst>
        </pc:spChg>
        <pc:spChg chg="add del mod">
          <ac:chgData name="Adhithya Vel" userId="a294da0c7dd751ff" providerId="LiveId" clId="{5EFDB627-83C9-4538-9A34-A7ED4B3C23BC}" dt="2024-03-18T21:54:42.425" v="1139"/>
          <ac:spMkLst>
            <pc:docMk/>
            <pc:sldMk cId="810374094" sldId="345"/>
            <ac:spMk id="15" creationId="{FB93398C-FC0E-D1FC-7E62-9A2EC335E360}"/>
          </ac:spMkLst>
        </pc:spChg>
        <pc:spChg chg="add mod">
          <ac:chgData name="Adhithya Vel" userId="a294da0c7dd751ff" providerId="LiveId" clId="{5EFDB627-83C9-4538-9A34-A7ED4B3C23BC}" dt="2024-03-18T21:54:42.425" v="1139"/>
          <ac:spMkLst>
            <pc:docMk/>
            <pc:sldMk cId="810374094" sldId="345"/>
            <ac:spMk id="16" creationId="{47E2558A-F1DC-946A-FB40-2C41155A6541}"/>
          </ac:spMkLst>
        </pc:spChg>
        <pc:picChg chg="add del mod ord">
          <ac:chgData name="Adhithya Vel" userId="a294da0c7dd751ff" providerId="LiveId" clId="{5EFDB627-83C9-4538-9A34-A7ED4B3C23BC}" dt="2024-03-18T21:44:57.580" v="841" actId="478"/>
          <ac:picMkLst>
            <pc:docMk/>
            <pc:sldMk cId="810374094" sldId="345"/>
            <ac:picMk id="2" creationId="{2CE01277-58DD-E61E-530E-ADD46BBA4014}"/>
          </ac:picMkLst>
        </pc:picChg>
        <pc:picChg chg="add mod ord">
          <ac:chgData name="Adhithya Vel" userId="a294da0c7dd751ff" providerId="LiveId" clId="{5EFDB627-83C9-4538-9A34-A7ED4B3C23BC}" dt="2024-03-18T21:31:26.836" v="736"/>
          <ac:picMkLst>
            <pc:docMk/>
            <pc:sldMk cId="810374094" sldId="345"/>
            <ac:picMk id="8" creationId="{12072A58-F845-3B14-B342-06FCBD206073}"/>
          </ac:picMkLst>
        </pc:picChg>
        <pc:picChg chg="add mod">
          <ac:chgData name="Adhithya Vel" userId="a294da0c7dd751ff" providerId="LiveId" clId="{5EFDB627-83C9-4538-9A34-A7ED4B3C23BC}" dt="2024-03-18T21:31:47.558" v="739"/>
          <ac:picMkLst>
            <pc:docMk/>
            <pc:sldMk cId="810374094" sldId="345"/>
            <ac:picMk id="9" creationId="{4EBCE64A-332C-5C4F-4DB3-D9E24B362436}"/>
          </ac:picMkLst>
        </pc:picChg>
        <pc:picChg chg="add mod ord">
          <ac:chgData name="Adhithya Vel" userId="a294da0c7dd751ff" providerId="LiveId" clId="{5EFDB627-83C9-4538-9A34-A7ED4B3C23BC}" dt="2024-03-18T21:32:18.008" v="744"/>
          <ac:picMkLst>
            <pc:docMk/>
            <pc:sldMk cId="810374094" sldId="345"/>
            <ac:picMk id="10" creationId="{321A5897-F26B-69A6-FBB6-0D30A8AFE770}"/>
          </ac:picMkLst>
        </pc:picChg>
        <pc:picChg chg="add mod">
          <ac:chgData name="Adhithya Vel" userId="a294da0c7dd751ff" providerId="LiveId" clId="{5EFDB627-83C9-4538-9A34-A7ED4B3C23BC}" dt="2024-03-18T22:02:09.464" v="1164" actId="14826"/>
          <ac:picMkLst>
            <pc:docMk/>
            <pc:sldMk cId="810374094" sldId="345"/>
            <ac:picMk id="12" creationId="{65ED480A-AD49-E837-5344-9B1526878FC4}"/>
          </ac:picMkLst>
        </pc:picChg>
      </pc:sldChg>
      <pc:sldChg chg="addSp delSp modSp mod modTransition modClrScheme delAnim modAnim chgLayout">
        <pc:chgData name="Adhithya Vel" userId="a294da0c7dd751ff" providerId="LiveId" clId="{5EFDB627-83C9-4538-9A34-A7ED4B3C23BC}" dt="2024-03-20T06:46:58.582" v="4588"/>
        <pc:sldMkLst>
          <pc:docMk/>
          <pc:sldMk cId="3671577520" sldId="346"/>
        </pc:sldMkLst>
        <pc:spChg chg="add mod">
          <ac:chgData name="Adhithya Vel" userId="a294da0c7dd751ff" providerId="LiveId" clId="{5EFDB627-83C9-4538-9A34-A7ED4B3C23BC}" dt="2024-03-19T20:02:49.819" v="3705" actId="21"/>
          <ac:spMkLst>
            <pc:docMk/>
            <pc:sldMk cId="3671577520" sldId="346"/>
            <ac:spMk id="2" creationId="{3BAAE66D-9444-6FCD-D72E-FC7AEDEACF7B}"/>
          </ac:spMkLst>
        </pc:spChg>
        <pc:spChg chg="add del mod">
          <ac:chgData name="Adhithya Vel" userId="a294da0c7dd751ff" providerId="LiveId" clId="{5EFDB627-83C9-4538-9A34-A7ED4B3C23BC}" dt="2024-03-18T19:14:43.841" v="63" actId="478"/>
          <ac:spMkLst>
            <pc:docMk/>
            <pc:sldMk cId="3671577520" sldId="346"/>
            <ac:spMk id="3" creationId="{35182589-6703-1F18-E10B-39830F443656}"/>
          </ac:spMkLst>
        </pc:spChg>
        <pc:spChg chg="add del mod">
          <ac:chgData name="Adhithya Vel" userId="a294da0c7dd751ff" providerId="LiveId" clId="{5EFDB627-83C9-4538-9A34-A7ED4B3C23BC}" dt="2024-03-18T19:41:30.510" v="289" actId="478"/>
          <ac:spMkLst>
            <pc:docMk/>
            <pc:sldMk cId="3671577520" sldId="346"/>
            <ac:spMk id="4" creationId="{D304888D-B78B-26F5-9075-CDA3C673C95A}"/>
          </ac:spMkLst>
        </pc:spChg>
        <pc:spChg chg="add mod ord">
          <ac:chgData name="Adhithya Vel" userId="a294da0c7dd751ff" providerId="LiveId" clId="{5EFDB627-83C9-4538-9A34-A7ED4B3C23BC}" dt="2024-03-18T19:41:40.782" v="294" actId="20577"/>
          <ac:spMkLst>
            <pc:docMk/>
            <pc:sldMk cId="3671577520" sldId="346"/>
            <ac:spMk id="5" creationId="{FD471929-486F-2E2D-2E83-E39F293FE8B9}"/>
          </ac:spMkLst>
        </pc:spChg>
        <pc:spChg chg="add del mod ord">
          <ac:chgData name="Adhithya Vel" userId="a294da0c7dd751ff" providerId="LiveId" clId="{5EFDB627-83C9-4538-9A34-A7ED4B3C23BC}" dt="2024-03-18T19:41:57.754" v="295" actId="931"/>
          <ac:spMkLst>
            <pc:docMk/>
            <pc:sldMk cId="3671577520" sldId="346"/>
            <ac:spMk id="6" creationId="{999447E9-6532-7383-BF43-B9EA1177E7D2}"/>
          </ac:spMkLst>
        </pc:spChg>
        <pc:spChg chg="add del mod ord">
          <ac:chgData name="Adhithya Vel" userId="a294da0c7dd751ff" providerId="LiveId" clId="{5EFDB627-83C9-4538-9A34-A7ED4B3C23BC}" dt="2024-03-18T19:42:01.914" v="296" actId="931"/>
          <ac:spMkLst>
            <pc:docMk/>
            <pc:sldMk cId="3671577520" sldId="346"/>
            <ac:spMk id="7" creationId="{22EFB85D-C2A0-D256-249C-5783EC510469}"/>
          </ac:spMkLst>
        </pc:spChg>
        <pc:spChg chg="del">
          <ac:chgData name="Adhithya Vel" userId="a294da0c7dd751ff" providerId="LiveId" clId="{5EFDB627-83C9-4538-9A34-A7ED4B3C23BC}" dt="2024-03-18T19:12:36.498" v="17" actId="21"/>
          <ac:spMkLst>
            <pc:docMk/>
            <pc:sldMk cId="3671577520" sldId="346"/>
            <ac:spMk id="8" creationId="{D304888D-B78B-26F5-9075-CDA3C673C95A}"/>
          </ac:spMkLst>
        </pc:spChg>
        <pc:spChg chg="add del mod ord">
          <ac:chgData name="Adhithya Vel" userId="a294da0c7dd751ff" providerId="LiveId" clId="{5EFDB627-83C9-4538-9A34-A7ED4B3C23BC}" dt="2024-03-18T19:42:06.197" v="297" actId="931"/>
          <ac:spMkLst>
            <pc:docMk/>
            <pc:sldMk cId="3671577520" sldId="346"/>
            <ac:spMk id="9" creationId="{0B6B4655-3CB3-9DF6-718E-6DC1CE7B0D8A}"/>
          </ac:spMkLst>
        </pc:spChg>
        <pc:spChg chg="add mod">
          <ac:chgData name="Adhithya Vel" userId="a294da0c7dd751ff" providerId="LiveId" clId="{5EFDB627-83C9-4538-9A34-A7ED4B3C23BC}" dt="2024-03-18T22:09:27.722" v="1287"/>
          <ac:spMkLst>
            <pc:docMk/>
            <pc:sldMk cId="3671577520" sldId="346"/>
            <ac:spMk id="28" creationId="{FFFE984D-6ECA-447D-D9B5-9F73F05A1FF5}"/>
          </ac:spMkLst>
        </pc:spChg>
        <pc:spChg chg="add mod">
          <ac:chgData name="Adhithya Vel" userId="a294da0c7dd751ff" providerId="LiveId" clId="{5EFDB627-83C9-4538-9A34-A7ED4B3C23BC}" dt="2024-03-18T22:09:27.722" v="1287"/>
          <ac:spMkLst>
            <pc:docMk/>
            <pc:sldMk cId="3671577520" sldId="346"/>
            <ac:spMk id="30" creationId="{81EDB470-5F0E-306C-7B8B-81E22C57F27E}"/>
          </ac:spMkLst>
        </pc:spChg>
        <pc:spChg chg="add mod">
          <ac:chgData name="Adhithya Vel" userId="a294da0c7dd751ff" providerId="LiveId" clId="{5EFDB627-83C9-4538-9A34-A7ED4B3C23BC}" dt="2024-03-18T22:09:27.722" v="1287"/>
          <ac:spMkLst>
            <pc:docMk/>
            <pc:sldMk cId="3671577520" sldId="346"/>
            <ac:spMk id="33" creationId="{F45B2CE3-79D5-A974-4A9E-8860F3D2852A}"/>
          </ac:spMkLst>
        </pc:spChg>
        <pc:spChg chg="add mod">
          <ac:chgData name="Adhithya Vel" userId="a294da0c7dd751ff" providerId="LiveId" clId="{5EFDB627-83C9-4538-9A34-A7ED4B3C23BC}" dt="2024-03-19T21:52:07.593" v="4068" actId="20577"/>
          <ac:spMkLst>
            <pc:docMk/>
            <pc:sldMk cId="3671577520" sldId="346"/>
            <ac:spMk id="34" creationId="{E3A7248A-6035-9B22-CABB-7A7475E7013B}"/>
          </ac:spMkLst>
        </pc:spChg>
        <pc:spChg chg="add mod">
          <ac:chgData name="Adhithya Vel" userId="a294da0c7dd751ff" providerId="LiveId" clId="{5EFDB627-83C9-4538-9A34-A7ED4B3C23BC}" dt="2024-03-19T21:53:54.407" v="4106" actId="14100"/>
          <ac:spMkLst>
            <pc:docMk/>
            <pc:sldMk cId="3671577520" sldId="346"/>
            <ac:spMk id="35" creationId="{2F3A17BF-1AA3-35EF-BC7C-C1E17FD02334}"/>
          </ac:spMkLst>
        </pc:spChg>
        <pc:spChg chg="add mod">
          <ac:chgData name="Adhithya Vel" userId="a294da0c7dd751ff" providerId="LiveId" clId="{5EFDB627-83C9-4538-9A34-A7ED4B3C23BC}" dt="2024-03-19T21:54:56.124" v="4136" actId="1076"/>
          <ac:spMkLst>
            <pc:docMk/>
            <pc:sldMk cId="3671577520" sldId="346"/>
            <ac:spMk id="38" creationId="{90BBFBCA-C2AF-3234-82A6-57055F0CF4DB}"/>
          </ac:spMkLst>
        </pc:spChg>
        <pc:spChg chg="add mod">
          <ac:chgData name="Adhithya Vel" userId="a294da0c7dd751ff" providerId="LiveId" clId="{5EFDB627-83C9-4538-9A34-A7ED4B3C23BC}" dt="2024-03-19T21:53:30.771" v="4097" actId="20577"/>
          <ac:spMkLst>
            <pc:docMk/>
            <pc:sldMk cId="3671577520" sldId="346"/>
            <ac:spMk id="39" creationId="{7E287ED3-DB5E-A1FF-DACD-E018246704B6}"/>
          </ac:spMkLst>
        </pc:spChg>
        <pc:picChg chg="add mod modCrop">
          <ac:chgData name="Adhithya Vel" userId="a294da0c7dd751ff" providerId="LiveId" clId="{5EFDB627-83C9-4538-9A34-A7ED4B3C23BC}" dt="2024-03-18T20:05:59.993" v="574" actId="14861"/>
          <ac:picMkLst>
            <pc:docMk/>
            <pc:sldMk cId="3671577520" sldId="346"/>
            <ac:picMk id="11" creationId="{6ACC0488-6919-40A7-5EDF-CB2D0BB2944F}"/>
          </ac:picMkLst>
        </pc:picChg>
        <pc:picChg chg="add mod">
          <ac:chgData name="Adhithya Vel" userId="a294da0c7dd751ff" providerId="LiveId" clId="{5EFDB627-83C9-4538-9A34-A7ED4B3C23BC}" dt="2024-03-19T21:49:39.822" v="4026" actId="14826"/>
          <ac:picMkLst>
            <pc:docMk/>
            <pc:sldMk cId="3671577520" sldId="346"/>
            <ac:picMk id="13" creationId="{03C62F4E-497E-FF84-4CAB-1FD632E60535}"/>
          </ac:picMkLst>
        </pc:picChg>
        <pc:picChg chg="add del mod modCrop">
          <ac:chgData name="Adhithya Vel" userId="a294da0c7dd751ff" providerId="LiveId" clId="{5EFDB627-83C9-4538-9A34-A7ED4B3C23BC}" dt="2024-03-19T22:02:48.224" v="4155" actId="18131"/>
          <ac:picMkLst>
            <pc:docMk/>
            <pc:sldMk cId="3671577520" sldId="346"/>
            <ac:picMk id="15" creationId="{D66D9750-8469-6DC3-ABB0-B8473F7AC3E6}"/>
          </ac:picMkLst>
        </pc:picChg>
        <pc:picChg chg="add del mod">
          <ac:chgData name="Adhithya Vel" userId="a294da0c7dd751ff" providerId="LiveId" clId="{5EFDB627-83C9-4538-9A34-A7ED4B3C23BC}" dt="2024-03-18T19:50:04.279" v="368" actId="478"/>
          <ac:picMkLst>
            <pc:docMk/>
            <pc:sldMk cId="3671577520" sldId="346"/>
            <ac:picMk id="16" creationId="{727E1C8F-C457-63FB-520D-7DEBFD0D14B3}"/>
          </ac:picMkLst>
        </pc:picChg>
        <pc:picChg chg="add mod ord modCrop">
          <ac:chgData name="Adhithya Vel" userId="a294da0c7dd751ff" providerId="LiveId" clId="{5EFDB627-83C9-4538-9A34-A7ED4B3C23BC}" dt="2024-03-18T22:05:12.055" v="1283" actId="1076"/>
          <ac:picMkLst>
            <pc:docMk/>
            <pc:sldMk cId="3671577520" sldId="346"/>
            <ac:picMk id="17" creationId="{1ACD5EA7-CCA3-CE3C-50E3-FA86C1E1C062}"/>
          </ac:picMkLst>
        </pc:picChg>
        <pc:picChg chg="mod ord modCrop">
          <ac:chgData name="Adhithya Vel" userId="a294da0c7dd751ff" providerId="LiveId" clId="{5EFDB627-83C9-4538-9A34-A7ED4B3C23BC}" dt="2024-03-18T19:59:40.147" v="498" actId="14861"/>
          <ac:picMkLst>
            <pc:docMk/>
            <pc:sldMk cId="3671577520" sldId="346"/>
            <ac:picMk id="21" creationId="{6B3187BD-B790-DE63-0B54-F9E459DC3142}"/>
          </ac:picMkLst>
        </pc:picChg>
        <pc:picChg chg="add del">
          <ac:chgData name="Adhithya Vel" userId="a294da0c7dd751ff" providerId="LiveId" clId="{5EFDB627-83C9-4538-9A34-A7ED4B3C23BC}" dt="2024-03-19T20:03:05.889" v="3707" actId="21"/>
          <ac:picMkLst>
            <pc:docMk/>
            <pc:sldMk cId="3671577520" sldId="346"/>
            <ac:picMk id="1026" creationId="{D406F4E7-9D39-DDD4-8BA2-C9B5E5713377}"/>
          </ac:picMkLst>
        </pc:picChg>
      </pc:sldChg>
      <pc:sldChg chg="modSp mod modTransition">
        <pc:chgData name="Adhithya Vel" userId="a294da0c7dd751ff" providerId="LiveId" clId="{5EFDB627-83C9-4538-9A34-A7ED4B3C23BC}" dt="2024-03-20T06:46:58.582" v="4588"/>
        <pc:sldMkLst>
          <pc:docMk/>
          <pc:sldMk cId="1427108074" sldId="347"/>
        </pc:sldMkLst>
        <pc:spChg chg="mod">
          <ac:chgData name="Adhithya Vel" userId="a294da0c7dd751ff" providerId="LiveId" clId="{5EFDB627-83C9-4538-9A34-A7ED4B3C23BC}" dt="2024-03-19T11:49:14.128" v="2109" actId="20577"/>
          <ac:spMkLst>
            <pc:docMk/>
            <pc:sldMk cId="1427108074" sldId="347"/>
            <ac:spMk id="23" creationId="{21905908-61C5-E80D-F570-D84DB7527C19}"/>
          </ac:spMkLst>
        </pc:spChg>
        <pc:spChg chg="mod">
          <ac:chgData name="Adhithya Vel" userId="a294da0c7dd751ff" providerId="LiveId" clId="{5EFDB627-83C9-4538-9A34-A7ED4B3C23BC}" dt="2024-03-19T11:50:33.495" v="2122"/>
          <ac:spMkLst>
            <pc:docMk/>
            <pc:sldMk cId="1427108074" sldId="347"/>
            <ac:spMk id="28" creationId="{7CC1959B-E6A9-5770-EC41-43538A9E36CE}"/>
          </ac:spMkLst>
        </pc:spChg>
      </pc:sldChg>
      <pc:sldChg chg="addSp delSp modSp mod modTransition modClrScheme chgLayout">
        <pc:chgData name="Adhithya Vel" userId="a294da0c7dd751ff" providerId="LiveId" clId="{5EFDB627-83C9-4538-9A34-A7ED4B3C23BC}" dt="2024-03-20T06:46:58.582" v="4588"/>
        <pc:sldMkLst>
          <pc:docMk/>
          <pc:sldMk cId="762554544" sldId="348"/>
        </pc:sldMkLst>
        <pc:spChg chg="add del mod ord">
          <ac:chgData name="Adhithya Vel" userId="a294da0c7dd751ff" providerId="LiveId" clId="{5EFDB627-83C9-4538-9A34-A7ED4B3C23BC}" dt="2024-03-19T12:12:40.307" v="2324" actId="700"/>
          <ac:spMkLst>
            <pc:docMk/>
            <pc:sldMk cId="762554544" sldId="348"/>
            <ac:spMk id="3" creationId="{A242A658-7DFF-FA2D-C115-4041AC83DBC3}"/>
          </ac:spMkLst>
        </pc:spChg>
        <pc:spChg chg="mod ord">
          <ac:chgData name="Adhithya Vel" userId="a294da0c7dd751ff" providerId="LiveId" clId="{5EFDB627-83C9-4538-9A34-A7ED4B3C23BC}" dt="2024-03-19T12:13:58.961" v="2328" actId="700"/>
          <ac:spMkLst>
            <pc:docMk/>
            <pc:sldMk cId="762554544" sldId="348"/>
            <ac:spMk id="4" creationId="{A5A951FD-B055-4EE8-B6D9-62EC0F39DC50}"/>
          </ac:spMkLst>
        </pc:spChg>
        <pc:spChg chg="add del mod ord">
          <ac:chgData name="Adhithya Vel" userId="a294da0c7dd751ff" providerId="LiveId" clId="{5EFDB627-83C9-4538-9A34-A7ED4B3C23BC}" dt="2024-03-19T12:14:18.521" v="2330" actId="931"/>
          <ac:spMkLst>
            <pc:docMk/>
            <pc:sldMk cId="762554544" sldId="348"/>
            <ac:spMk id="5" creationId="{E251F848-93AB-C0F0-E38A-0F19478AA32C}"/>
          </ac:spMkLst>
        </pc:spChg>
        <pc:spChg chg="mod ord">
          <ac:chgData name="Adhithya Vel" userId="a294da0c7dd751ff" providerId="LiveId" clId="{5EFDB627-83C9-4538-9A34-A7ED4B3C23BC}" dt="2024-03-19T12:13:58.961" v="2328" actId="700"/>
          <ac:spMkLst>
            <pc:docMk/>
            <pc:sldMk cId="762554544" sldId="348"/>
            <ac:spMk id="7" creationId="{FC5F8EB2-8936-F0AC-DA2A-4A5609BEA7E8}"/>
          </ac:spMkLst>
        </pc:spChg>
        <pc:picChg chg="add del mod">
          <ac:chgData name="Adhithya Vel" userId="a294da0c7dd751ff" providerId="LiveId" clId="{5EFDB627-83C9-4538-9A34-A7ED4B3C23BC}" dt="2024-03-19T12:14:04.248" v="2329" actId="21"/>
          <ac:picMkLst>
            <pc:docMk/>
            <pc:sldMk cId="762554544" sldId="348"/>
            <ac:picMk id="2" creationId="{C95B8579-BA5E-506D-4CFD-50F1DB7559FE}"/>
          </ac:picMkLst>
        </pc:picChg>
        <pc:picChg chg="add mod">
          <ac:chgData name="Adhithya Vel" userId="a294da0c7dd751ff" providerId="LiveId" clId="{5EFDB627-83C9-4538-9A34-A7ED4B3C23BC}" dt="2024-03-19T12:16:49.451" v="2342" actId="1076"/>
          <ac:picMkLst>
            <pc:docMk/>
            <pc:sldMk cId="762554544" sldId="348"/>
            <ac:picMk id="8" creationId="{B1720F2A-3EFE-80A5-647D-61225F0A6255}"/>
          </ac:picMkLst>
        </pc:picChg>
        <pc:picChg chg="add del">
          <ac:chgData name="Adhithya Vel" userId="a294da0c7dd751ff" providerId="LiveId" clId="{5EFDB627-83C9-4538-9A34-A7ED4B3C23BC}" dt="2024-03-19T12:14:38.525" v="2332" actId="21"/>
          <ac:picMkLst>
            <pc:docMk/>
            <pc:sldMk cId="762554544" sldId="348"/>
            <ac:picMk id="9" creationId="{B538F984-FEDD-A2AA-5439-BDB8BEFD7AE7}"/>
          </ac:picMkLst>
        </pc:picChg>
      </pc:sldChg>
      <pc:sldChg chg="addSp delSp modSp mod modTransition">
        <pc:chgData name="Adhithya Vel" userId="a294da0c7dd751ff" providerId="LiveId" clId="{5EFDB627-83C9-4538-9A34-A7ED4B3C23BC}" dt="2024-03-20T06:46:58.582" v="4588"/>
        <pc:sldMkLst>
          <pc:docMk/>
          <pc:sldMk cId="1386263332" sldId="349"/>
        </pc:sldMkLst>
        <pc:spChg chg="add del mod">
          <ac:chgData name="Adhithya Vel" userId="a294da0c7dd751ff" providerId="LiveId" clId="{5EFDB627-83C9-4538-9A34-A7ED4B3C23BC}" dt="2024-03-18T22:13:55.421" v="1321" actId="478"/>
          <ac:spMkLst>
            <pc:docMk/>
            <pc:sldMk cId="1386263332" sldId="349"/>
            <ac:spMk id="4" creationId="{047225C4-A2AA-1AE1-CE83-46AD3550D50C}"/>
          </ac:spMkLst>
        </pc:spChg>
        <pc:spChg chg="mod">
          <ac:chgData name="Adhithya Vel" userId="a294da0c7dd751ff" providerId="LiveId" clId="{5EFDB627-83C9-4538-9A34-A7ED4B3C23BC}" dt="2024-03-18T22:10:59.563" v="1306" actId="20577"/>
          <ac:spMkLst>
            <pc:docMk/>
            <pc:sldMk cId="1386263332" sldId="349"/>
            <ac:spMk id="8" creationId="{9B0A9F6B-B714-24A4-1731-04239F0C6E2C}"/>
          </ac:spMkLst>
        </pc:spChg>
        <pc:spChg chg="mod">
          <ac:chgData name="Adhithya Vel" userId="a294da0c7dd751ff" providerId="LiveId" clId="{5EFDB627-83C9-4538-9A34-A7ED4B3C23BC}" dt="2024-03-18T22:11:50.499" v="1316" actId="20577"/>
          <ac:spMkLst>
            <pc:docMk/>
            <pc:sldMk cId="1386263332" sldId="349"/>
            <ac:spMk id="10" creationId="{5F098455-F3AD-4CE1-6F83-28C95857EE25}"/>
          </ac:spMkLst>
        </pc:spChg>
        <pc:picChg chg="add del mod">
          <ac:chgData name="Adhithya Vel" userId="a294da0c7dd751ff" providerId="LiveId" clId="{5EFDB627-83C9-4538-9A34-A7ED4B3C23BC}" dt="2024-03-18T22:13:55.040" v="1320" actId="21"/>
          <ac:picMkLst>
            <pc:docMk/>
            <pc:sldMk cId="1386263332" sldId="349"/>
            <ac:picMk id="7" creationId="{342EA149-809B-782D-615A-49A97342C1E5}"/>
          </ac:picMkLst>
        </pc:picChg>
        <pc:picChg chg="add del mod modCrop">
          <ac:chgData name="Adhithya Vel" userId="a294da0c7dd751ff" providerId="LiveId" clId="{5EFDB627-83C9-4538-9A34-A7ED4B3C23BC}" dt="2024-03-18T22:17:55.087" v="1333" actId="14826"/>
          <ac:picMkLst>
            <pc:docMk/>
            <pc:sldMk cId="1386263332" sldId="349"/>
            <ac:picMk id="15" creationId="{AAA2A7D6-6F43-AFA1-3A7C-846D13711255}"/>
          </ac:picMkLst>
        </pc:picChg>
      </pc:sldChg>
      <pc:sldChg chg="addSp delSp modSp mod modTransition">
        <pc:chgData name="Adhithya Vel" userId="a294da0c7dd751ff" providerId="LiveId" clId="{5EFDB627-83C9-4538-9A34-A7ED4B3C23BC}" dt="2024-03-20T06:46:58.582" v="4588"/>
        <pc:sldMkLst>
          <pc:docMk/>
          <pc:sldMk cId="485500553" sldId="350"/>
        </pc:sldMkLst>
        <pc:spChg chg="mod">
          <ac:chgData name="Adhithya Vel" userId="a294da0c7dd751ff" providerId="LiveId" clId="{5EFDB627-83C9-4538-9A34-A7ED4B3C23BC}" dt="2024-03-18T22:20:53.262" v="1397" actId="20577"/>
          <ac:spMkLst>
            <pc:docMk/>
            <pc:sldMk cId="485500553" sldId="350"/>
            <ac:spMk id="3" creationId="{89652A1E-B3F7-E1B2-76ED-8F78E74B9EA9}"/>
          </ac:spMkLst>
        </pc:spChg>
        <pc:spChg chg="add del mod">
          <ac:chgData name="Adhithya Vel" userId="a294da0c7dd751ff" providerId="LiveId" clId="{5EFDB627-83C9-4538-9A34-A7ED4B3C23BC}" dt="2024-03-19T12:10:58.877" v="2316" actId="21"/>
          <ac:spMkLst>
            <pc:docMk/>
            <pc:sldMk cId="485500553" sldId="350"/>
            <ac:spMk id="4" creationId="{6B4C2B21-661B-F188-53F9-15548C915D0F}"/>
          </ac:spMkLst>
        </pc:spChg>
        <pc:spChg chg="add del">
          <ac:chgData name="Adhithya Vel" userId="a294da0c7dd751ff" providerId="LiveId" clId="{5EFDB627-83C9-4538-9A34-A7ED4B3C23BC}" dt="2024-03-18T22:24:48.242" v="1457" actId="22"/>
          <ac:spMkLst>
            <pc:docMk/>
            <pc:sldMk cId="485500553" sldId="350"/>
            <ac:spMk id="5" creationId="{B9666231-1D2F-5964-458B-6B877570D849}"/>
          </ac:spMkLst>
        </pc:spChg>
        <pc:spChg chg="add del">
          <ac:chgData name="Adhithya Vel" userId="a294da0c7dd751ff" providerId="LiveId" clId="{5EFDB627-83C9-4538-9A34-A7ED4B3C23BC}" dt="2024-03-18T22:24:51.075" v="1459" actId="22"/>
          <ac:spMkLst>
            <pc:docMk/>
            <pc:sldMk cId="485500553" sldId="350"/>
            <ac:spMk id="7" creationId="{350A2468-8324-7997-D648-11B072A79E76}"/>
          </ac:spMkLst>
        </pc:spChg>
        <pc:spChg chg="mod">
          <ac:chgData name="Adhithya Vel" userId="a294da0c7dd751ff" providerId="LiveId" clId="{5EFDB627-83C9-4538-9A34-A7ED4B3C23BC}" dt="2024-03-18T22:27:10.800" v="1475" actId="1076"/>
          <ac:spMkLst>
            <pc:docMk/>
            <pc:sldMk cId="485500553" sldId="350"/>
            <ac:spMk id="8" creationId="{E65E832F-DC64-28CC-592D-2CA44C5718DC}"/>
          </ac:spMkLst>
        </pc:spChg>
        <pc:spChg chg="mod">
          <ac:chgData name="Adhithya Vel" userId="a294da0c7dd751ff" providerId="LiveId" clId="{5EFDB627-83C9-4538-9A34-A7ED4B3C23BC}" dt="2024-03-18T22:28:42.758" v="1555" actId="20577"/>
          <ac:spMkLst>
            <pc:docMk/>
            <pc:sldMk cId="485500553" sldId="350"/>
            <ac:spMk id="9" creationId="{C69CC98A-13B9-DAED-1898-477158789855}"/>
          </ac:spMkLst>
        </pc:spChg>
        <pc:spChg chg="add del">
          <ac:chgData name="Adhithya Vel" userId="a294da0c7dd751ff" providerId="LiveId" clId="{5EFDB627-83C9-4538-9A34-A7ED4B3C23BC}" dt="2024-03-18T22:24:58.910" v="1462" actId="22"/>
          <ac:spMkLst>
            <pc:docMk/>
            <pc:sldMk cId="485500553" sldId="350"/>
            <ac:spMk id="11" creationId="{1F1CF247-7FC5-2B19-CF75-D498FF372155}"/>
          </ac:spMkLst>
        </pc:spChg>
        <pc:spChg chg="add del">
          <ac:chgData name="Adhithya Vel" userId="a294da0c7dd751ff" providerId="LiveId" clId="{5EFDB627-83C9-4538-9A34-A7ED4B3C23BC}" dt="2024-03-18T22:25:16.249" v="1465" actId="22"/>
          <ac:spMkLst>
            <pc:docMk/>
            <pc:sldMk cId="485500553" sldId="350"/>
            <ac:spMk id="13" creationId="{208E49D0-FFE2-35DC-0BA0-D6ECCB0DE089}"/>
          </ac:spMkLst>
        </pc:spChg>
        <pc:spChg chg="add del">
          <ac:chgData name="Adhithya Vel" userId="a294da0c7dd751ff" providerId="LiveId" clId="{5EFDB627-83C9-4538-9A34-A7ED4B3C23BC}" dt="2024-03-18T22:25:25.577" v="1468" actId="22"/>
          <ac:spMkLst>
            <pc:docMk/>
            <pc:sldMk cId="485500553" sldId="350"/>
            <ac:spMk id="15" creationId="{398CC114-E3C8-2DB0-F845-0EA4E7D6CD7A}"/>
          </ac:spMkLst>
        </pc:spChg>
        <pc:picChg chg="add mod">
          <ac:chgData name="Adhithya Vel" userId="a294da0c7dd751ff" providerId="LiveId" clId="{5EFDB627-83C9-4538-9A34-A7ED4B3C23BC}" dt="2024-03-18T22:27:38.809" v="1480" actId="339"/>
          <ac:picMkLst>
            <pc:docMk/>
            <pc:sldMk cId="485500553" sldId="350"/>
            <ac:picMk id="17" creationId="{1D83BC8B-E6B0-BD3B-67D2-6C2180F64791}"/>
          </ac:picMkLst>
        </pc:picChg>
      </pc:sldChg>
      <pc:sldChg chg="addSp delSp modSp add del mod modTransition modAnim chgLayout">
        <pc:chgData name="Adhithya Vel" userId="a294da0c7dd751ff" providerId="LiveId" clId="{5EFDB627-83C9-4538-9A34-A7ED4B3C23BC}" dt="2024-03-20T07:49:25.945" v="4615"/>
        <pc:sldMkLst>
          <pc:docMk/>
          <pc:sldMk cId="3030076204" sldId="351"/>
        </pc:sldMkLst>
        <pc:spChg chg="mod ord">
          <ac:chgData name="Adhithya Vel" userId="a294da0c7dd751ff" providerId="LiveId" clId="{5EFDB627-83C9-4538-9A34-A7ED4B3C23BC}" dt="2024-03-18T22:43:54.860" v="1780" actId="700"/>
          <ac:spMkLst>
            <pc:docMk/>
            <pc:sldMk cId="3030076204" sldId="351"/>
            <ac:spMk id="2" creationId="{60AD58C6-6F47-0261-9611-E968042F55BE}"/>
          </ac:spMkLst>
        </pc:spChg>
        <pc:spChg chg="mod ord">
          <ac:chgData name="Adhithya Vel" userId="a294da0c7dd751ff" providerId="LiveId" clId="{5EFDB627-83C9-4538-9A34-A7ED4B3C23BC}" dt="2024-03-19T12:08:24.534" v="2303" actId="1076"/>
          <ac:spMkLst>
            <pc:docMk/>
            <pc:sldMk cId="3030076204" sldId="351"/>
            <ac:spMk id="3" creationId="{87364034-5F15-4B68-638D-779A619AC022}"/>
          </ac:spMkLst>
        </pc:spChg>
        <pc:spChg chg="add del mod">
          <ac:chgData name="Adhithya Vel" userId="a294da0c7dd751ff" providerId="LiveId" clId="{5EFDB627-83C9-4538-9A34-A7ED4B3C23BC}" dt="2024-03-19T12:08:44.883" v="2307" actId="114"/>
          <ac:spMkLst>
            <pc:docMk/>
            <pc:sldMk cId="3030076204" sldId="351"/>
            <ac:spMk id="4" creationId="{7E93159D-E72A-4C5B-E9D2-18BA09A87C77}"/>
          </ac:spMkLst>
        </pc:spChg>
        <pc:spChg chg="del">
          <ac:chgData name="Adhithya Vel" userId="a294da0c7dd751ff" providerId="LiveId" clId="{5EFDB627-83C9-4538-9A34-A7ED4B3C23BC}" dt="2024-03-18T22:29:16.891" v="1556" actId="21"/>
          <ac:spMkLst>
            <pc:docMk/>
            <pc:sldMk cId="3030076204" sldId="351"/>
            <ac:spMk id="5" creationId="{5351A4F1-ABAF-2D28-B31B-A6DC9942FA18}"/>
          </ac:spMkLst>
        </pc:spChg>
        <pc:spChg chg="add del mod">
          <ac:chgData name="Adhithya Vel" userId="a294da0c7dd751ff" providerId="LiveId" clId="{5EFDB627-83C9-4538-9A34-A7ED4B3C23BC}" dt="2024-03-18T22:29:23.353" v="1557" actId="478"/>
          <ac:spMkLst>
            <pc:docMk/>
            <pc:sldMk cId="3030076204" sldId="351"/>
            <ac:spMk id="7" creationId="{DC38EC6D-B54F-3B88-6C35-75A543674636}"/>
          </ac:spMkLst>
        </pc:spChg>
        <pc:spChg chg="mod">
          <ac:chgData name="Adhithya Vel" userId="a294da0c7dd751ff" providerId="LiveId" clId="{5EFDB627-83C9-4538-9A34-A7ED4B3C23BC}" dt="2024-03-18T22:32:06.612" v="1657" actId="27803"/>
          <ac:spMkLst>
            <pc:docMk/>
            <pc:sldMk cId="3030076204" sldId="351"/>
            <ac:spMk id="11" creationId="{119FB046-F35B-0026-56B7-411E0B70CF2E}"/>
          </ac:spMkLst>
        </pc:spChg>
        <pc:spChg chg="mod">
          <ac:chgData name="Adhithya Vel" userId="a294da0c7dd751ff" providerId="LiveId" clId="{5EFDB627-83C9-4538-9A34-A7ED4B3C23BC}" dt="2024-03-18T22:32:06.612" v="1657" actId="27803"/>
          <ac:spMkLst>
            <pc:docMk/>
            <pc:sldMk cId="3030076204" sldId="351"/>
            <ac:spMk id="12" creationId="{C9459B79-162C-3FF9-6199-93581A4F4A63}"/>
          </ac:spMkLst>
        </pc:spChg>
        <pc:spChg chg="add mod">
          <ac:chgData name="Adhithya Vel" userId="a294da0c7dd751ff" providerId="LiveId" clId="{5EFDB627-83C9-4538-9A34-A7ED4B3C23BC}" dt="2024-03-18T22:35:31.100" v="1707" actId="767"/>
          <ac:spMkLst>
            <pc:docMk/>
            <pc:sldMk cId="3030076204" sldId="351"/>
            <ac:spMk id="13" creationId="{B5079BE5-363D-67E2-346E-9A0113A65BCE}"/>
          </ac:spMkLst>
        </pc:spChg>
        <pc:spChg chg="add mod">
          <ac:chgData name="Adhithya Vel" userId="a294da0c7dd751ff" providerId="LiveId" clId="{5EFDB627-83C9-4538-9A34-A7ED4B3C23BC}" dt="2024-03-18T22:43:53.525" v="1779" actId="767"/>
          <ac:spMkLst>
            <pc:docMk/>
            <pc:sldMk cId="3030076204" sldId="351"/>
            <ac:spMk id="14" creationId="{9757E140-876A-E566-2BA4-6E52B4281286}"/>
          </ac:spMkLst>
        </pc:spChg>
        <pc:spChg chg="add del mod">
          <ac:chgData name="Adhithya Vel" userId="a294da0c7dd751ff" providerId="LiveId" clId="{5EFDB627-83C9-4538-9A34-A7ED4B3C23BC}" dt="2024-03-18T22:44:52.943" v="1795" actId="1076"/>
          <ac:spMkLst>
            <pc:docMk/>
            <pc:sldMk cId="3030076204" sldId="351"/>
            <ac:spMk id="15" creationId="{685983D9-6097-9DD7-FFA7-DE21C107B8FB}"/>
          </ac:spMkLst>
        </pc:spChg>
        <pc:spChg chg="add del mod">
          <ac:chgData name="Adhithya Vel" userId="a294da0c7dd751ff" providerId="LiveId" clId="{5EFDB627-83C9-4538-9A34-A7ED4B3C23BC}" dt="2024-03-19T22:11:43.759" v="4230" actId="1076"/>
          <ac:spMkLst>
            <pc:docMk/>
            <pc:sldMk cId="3030076204" sldId="351"/>
            <ac:spMk id="16" creationId="{4201EE66-1C52-A2D8-3DE8-89A584834929}"/>
          </ac:spMkLst>
        </pc:spChg>
        <pc:spChg chg="add mod">
          <ac:chgData name="Adhithya Vel" userId="a294da0c7dd751ff" providerId="LiveId" clId="{5EFDB627-83C9-4538-9A34-A7ED4B3C23BC}" dt="2024-03-18T22:51:27.104" v="1913" actId="20577"/>
          <ac:spMkLst>
            <pc:docMk/>
            <pc:sldMk cId="3030076204" sldId="351"/>
            <ac:spMk id="17" creationId="{717E9C54-C5D6-A42E-E022-CF3546401C9C}"/>
          </ac:spMkLst>
        </pc:spChg>
        <pc:spChg chg="add mod">
          <ac:chgData name="Adhithya Vel" userId="a294da0c7dd751ff" providerId="LiveId" clId="{5EFDB627-83C9-4538-9A34-A7ED4B3C23BC}" dt="2024-03-18T22:51:23.441" v="1911" actId="20577"/>
          <ac:spMkLst>
            <pc:docMk/>
            <pc:sldMk cId="3030076204" sldId="351"/>
            <ac:spMk id="18" creationId="{193147D4-0010-A44C-9A1E-ADA8C94DD810}"/>
          </ac:spMkLst>
        </pc:spChg>
        <pc:spChg chg="add del mod ord">
          <ac:chgData name="Adhithya Vel" userId="a294da0c7dd751ff" providerId="LiveId" clId="{5EFDB627-83C9-4538-9A34-A7ED4B3C23BC}" dt="2024-03-18T23:13:28.237" v="2065" actId="478"/>
          <ac:spMkLst>
            <pc:docMk/>
            <pc:sldMk cId="3030076204" sldId="351"/>
            <ac:spMk id="19" creationId="{B2964061-5DE0-BAB2-E889-E8111F70F9D5}"/>
          </ac:spMkLst>
        </pc:spChg>
        <pc:grpChg chg="add del mod">
          <ac:chgData name="Adhithya Vel" userId="a294da0c7dd751ff" providerId="LiveId" clId="{5EFDB627-83C9-4538-9A34-A7ED4B3C23BC}" dt="2024-03-18T22:32:06.612" v="1657" actId="27803"/>
          <ac:grpSpMkLst>
            <pc:docMk/>
            <pc:sldMk cId="3030076204" sldId="351"/>
            <ac:grpSpMk id="10" creationId="{55CEBCAF-CE46-8EA5-BD7F-D1567710EE76}"/>
          </ac:grpSpMkLst>
        </pc:grpChg>
        <pc:picChg chg="add del mod">
          <ac:chgData name="Adhithya Vel" userId="a294da0c7dd751ff" providerId="LiveId" clId="{5EFDB627-83C9-4538-9A34-A7ED4B3C23BC}" dt="2024-03-18T22:34:33.438" v="1692" actId="478"/>
          <ac:picMkLst>
            <pc:docMk/>
            <pc:sldMk cId="3030076204" sldId="351"/>
            <ac:picMk id="9" creationId="{ACBCF64B-620C-14E3-9E88-70504739C648}"/>
          </ac:picMkLst>
        </pc:picChg>
        <pc:picChg chg="add mod">
          <ac:chgData name="Adhithya Vel" userId="a294da0c7dd751ff" providerId="LiveId" clId="{5EFDB627-83C9-4538-9A34-A7ED4B3C23BC}" dt="2024-03-18T23:02:54.786" v="2013" actId="1076"/>
          <ac:picMkLst>
            <pc:docMk/>
            <pc:sldMk cId="3030076204" sldId="351"/>
            <ac:picMk id="21" creationId="{23BDA194-BA2B-70B4-BDFB-7EDE6132F1E5}"/>
          </ac:picMkLst>
        </pc:picChg>
        <pc:picChg chg="add mod">
          <ac:chgData name="Adhithya Vel" userId="a294da0c7dd751ff" providerId="LiveId" clId="{5EFDB627-83C9-4538-9A34-A7ED4B3C23BC}" dt="2024-03-18T23:03:23.667" v="2018" actId="14100"/>
          <ac:picMkLst>
            <pc:docMk/>
            <pc:sldMk cId="3030076204" sldId="351"/>
            <ac:picMk id="23" creationId="{98DBF483-A21C-13C9-8CC2-84A9BFCBD226}"/>
          </ac:picMkLst>
        </pc:picChg>
        <pc:picChg chg="add mod">
          <ac:chgData name="Adhithya Vel" userId="a294da0c7dd751ff" providerId="LiveId" clId="{5EFDB627-83C9-4538-9A34-A7ED4B3C23BC}" dt="2024-03-19T22:11:58.996" v="4232" actId="1076"/>
          <ac:picMkLst>
            <pc:docMk/>
            <pc:sldMk cId="3030076204" sldId="351"/>
            <ac:picMk id="1026" creationId="{AE6185C0-6E78-853F-8E9F-AC4B7A313A86}"/>
          </ac:picMkLst>
        </pc:picChg>
      </pc:sldChg>
      <pc:sldChg chg="addSp delSp modSp del mod">
        <pc:chgData name="Adhithya Vel" userId="a294da0c7dd751ff" providerId="LiveId" clId="{5EFDB627-83C9-4538-9A34-A7ED4B3C23BC}" dt="2024-03-19T14:14:25.243" v="3424" actId="2696"/>
        <pc:sldMkLst>
          <pc:docMk/>
          <pc:sldMk cId="2902754129" sldId="352"/>
        </pc:sldMkLst>
        <pc:spChg chg="add mod">
          <ac:chgData name="Adhithya Vel" userId="a294da0c7dd751ff" providerId="LiveId" clId="{5EFDB627-83C9-4538-9A34-A7ED4B3C23BC}" dt="2024-03-19T14:13:59.603" v="3403" actId="21"/>
          <ac:spMkLst>
            <pc:docMk/>
            <pc:sldMk cId="2902754129" sldId="352"/>
            <ac:spMk id="3" creationId="{8A98A5F7-7810-B9B7-F1D4-090066728681}"/>
          </ac:spMkLst>
        </pc:spChg>
        <pc:spChg chg="mod">
          <ac:chgData name="Adhithya Vel" userId="a294da0c7dd751ff" providerId="LiveId" clId="{5EFDB627-83C9-4538-9A34-A7ED4B3C23BC}" dt="2024-03-19T12:31:27.449" v="2371" actId="20577"/>
          <ac:spMkLst>
            <pc:docMk/>
            <pc:sldMk cId="2902754129" sldId="352"/>
            <ac:spMk id="9" creationId="{3B5244AC-D906-A60B-5023-D0289CF4F6C9}"/>
          </ac:spMkLst>
        </pc:spChg>
        <pc:picChg chg="del">
          <ac:chgData name="Adhithya Vel" userId="a294da0c7dd751ff" providerId="LiveId" clId="{5EFDB627-83C9-4538-9A34-A7ED4B3C23BC}" dt="2024-03-19T14:13:59.603" v="3403" actId="21"/>
          <ac:picMkLst>
            <pc:docMk/>
            <pc:sldMk cId="2902754129" sldId="352"/>
            <ac:picMk id="22" creationId="{0333AC2F-0501-ECB9-F8A0-289B12ADFB52}"/>
          </ac:picMkLst>
        </pc:picChg>
      </pc:sldChg>
      <pc:sldChg chg="addSp delSp modSp mod modTransition setBg">
        <pc:chgData name="Adhithya Vel" userId="a294da0c7dd751ff" providerId="LiveId" clId="{5EFDB627-83C9-4538-9A34-A7ED4B3C23BC}" dt="2024-03-20T06:46:58.582" v="4588"/>
        <pc:sldMkLst>
          <pc:docMk/>
          <pc:sldMk cId="2595549996" sldId="353"/>
        </pc:sldMkLst>
        <pc:spChg chg="mod">
          <ac:chgData name="Adhithya Vel" userId="a294da0c7dd751ff" providerId="LiveId" clId="{5EFDB627-83C9-4538-9A34-A7ED4B3C23BC}" dt="2024-03-19T14:16:25.898" v="3448" actId="20577"/>
          <ac:spMkLst>
            <pc:docMk/>
            <pc:sldMk cId="2595549996" sldId="353"/>
            <ac:spMk id="4" creationId="{09E21A35-90B9-F235-7F48-11B56D97F6A4}"/>
          </ac:spMkLst>
        </pc:spChg>
        <pc:spChg chg="mod">
          <ac:chgData name="Adhithya Vel" userId="a294da0c7dd751ff" providerId="LiveId" clId="{5EFDB627-83C9-4538-9A34-A7ED4B3C23BC}" dt="2024-03-19T20:23:01.016" v="3885" actId="20577"/>
          <ac:spMkLst>
            <pc:docMk/>
            <pc:sldMk cId="2595549996" sldId="353"/>
            <ac:spMk id="5" creationId="{26342BB7-ACF3-5240-804A-0BA9C5D19FF1}"/>
          </ac:spMkLst>
        </pc:spChg>
        <pc:spChg chg="add del mod">
          <ac:chgData name="Adhithya Vel" userId="a294da0c7dd751ff" providerId="LiveId" clId="{5EFDB627-83C9-4538-9A34-A7ED4B3C23BC}" dt="2024-03-19T20:00:00.280" v="3695" actId="478"/>
          <ac:spMkLst>
            <pc:docMk/>
            <pc:sldMk cId="2595549996" sldId="353"/>
            <ac:spMk id="6" creationId="{5EFD9B61-5698-8579-EAD0-8E1A8B2FF1FC}"/>
          </ac:spMkLst>
        </pc:spChg>
        <pc:graphicFrameChg chg="del">
          <ac:chgData name="Adhithya Vel" userId="a294da0c7dd751ff" providerId="LiveId" clId="{5EFDB627-83C9-4538-9A34-A7ED4B3C23BC}" dt="2024-03-19T19:59:57.353" v="3694" actId="478"/>
          <ac:graphicFrameMkLst>
            <pc:docMk/>
            <pc:sldMk cId="2595549996" sldId="353"/>
            <ac:graphicFrameMk id="30" creationId="{C6102643-33B6-B3EE-14F7-1DCC0DBCCEAB}"/>
          </ac:graphicFrameMkLst>
        </pc:graphicFrameChg>
        <pc:picChg chg="add mod ord">
          <ac:chgData name="Adhithya Vel" userId="a294da0c7dd751ff" providerId="LiveId" clId="{5EFDB627-83C9-4538-9A34-A7ED4B3C23BC}" dt="2024-03-19T22:09:46.293" v="4225" actId="14861"/>
          <ac:picMkLst>
            <pc:docMk/>
            <pc:sldMk cId="2595549996" sldId="353"/>
            <ac:picMk id="2" creationId="{9F9EE5C4-3F7A-21E1-2D49-A44E84EC5351}"/>
          </ac:picMkLst>
        </pc:picChg>
      </pc:sldChg>
      <pc:sldChg chg="del ord">
        <pc:chgData name="Adhithya Vel" userId="a294da0c7dd751ff" providerId="LiveId" clId="{5EFDB627-83C9-4538-9A34-A7ED4B3C23BC}" dt="2024-03-19T20:35:13.018" v="4025" actId="2696"/>
        <pc:sldMkLst>
          <pc:docMk/>
          <pc:sldMk cId="1382360909" sldId="354"/>
        </pc:sldMkLst>
      </pc:sldChg>
      <pc:sldChg chg="addSp delSp modSp mod modTransition">
        <pc:chgData name="Adhithya Vel" userId="a294da0c7dd751ff" providerId="LiveId" clId="{5EFDB627-83C9-4538-9A34-A7ED4B3C23BC}" dt="2024-03-20T06:46:58.582" v="4588"/>
        <pc:sldMkLst>
          <pc:docMk/>
          <pc:sldMk cId="3574082888" sldId="355"/>
        </pc:sldMkLst>
        <pc:spChg chg="mod">
          <ac:chgData name="Adhithya Vel" userId="a294da0c7dd751ff" providerId="LiveId" clId="{5EFDB627-83C9-4538-9A34-A7ED4B3C23BC}" dt="2024-03-19T20:21:48.204" v="3866" actId="1076"/>
          <ac:spMkLst>
            <pc:docMk/>
            <pc:sldMk cId="3574082888" sldId="355"/>
            <ac:spMk id="4" creationId="{584C19E8-9349-E5B5-40F0-219E9B89B60A}"/>
          </ac:spMkLst>
        </pc:spChg>
        <pc:spChg chg="add del mod">
          <ac:chgData name="Adhithya Vel" userId="a294da0c7dd751ff" providerId="LiveId" clId="{5EFDB627-83C9-4538-9A34-A7ED4B3C23BC}" dt="2024-03-19T20:16:07.445" v="3828" actId="3680"/>
          <ac:spMkLst>
            <pc:docMk/>
            <pc:sldMk cId="3574082888" sldId="355"/>
            <ac:spMk id="6" creationId="{1979492A-9C44-0328-8074-7F47F5E32E19}"/>
          </ac:spMkLst>
        </pc:spChg>
        <pc:graphicFrameChg chg="del modGraphic">
          <ac:chgData name="Adhithya Vel" userId="a294da0c7dd751ff" providerId="LiveId" clId="{5EFDB627-83C9-4538-9A34-A7ED4B3C23BC}" dt="2024-03-19T20:15:43.444" v="3827" actId="478"/>
          <ac:graphicFrameMkLst>
            <pc:docMk/>
            <pc:sldMk cId="3574082888" sldId="355"/>
            <ac:graphicFrameMk id="5" creationId="{78A680D3-D9D6-E622-5917-31D12B63E561}"/>
          </ac:graphicFrameMkLst>
        </pc:graphicFrameChg>
        <pc:graphicFrameChg chg="add mod ord modGraphic">
          <ac:chgData name="Adhithya Vel" userId="a294da0c7dd751ff" providerId="LiveId" clId="{5EFDB627-83C9-4538-9A34-A7ED4B3C23BC}" dt="2024-03-19T20:34:57.608" v="4024" actId="20577"/>
          <ac:graphicFrameMkLst>
            <pc:docMk/>
            <pc:sldMk cId="3574082888" sldId="355"/>
            <ac:graphicFrameMk id="7" creationId="{653CBDA5-B347-30D2-D9E2-CC9417CF0DA5}"/>
          </ac:graphicFrameMkLst>
        </pc:graphicFrameChg>
      </pc:sldChg>
      <pc:sldChg chg="addSp delSp modSp mod modTransition">
        <pc:chgData name="Adhithya Vel" userId="a294da0c7dd751ff" providerId="LiveId" clId="{5EFDB627-83C9-4538-9A34-A7ED4B3C23BC}" dt="2024-03-20T06:46:58.582" v="4588"/>
        <pc:sldMkLst>
          <pc:docMk/>
          <pc:sldMk cId="3303844537" sldId="356"/>
        </pc:sldMkLst>
        <pc:spChg chg="del">
          <ac:chgData name="Adhithya Vel" userId="a294da0c7dd751ff" providerId="LiveId" clId="{5EFDB627-83C9-4538-9A34-A7ED4B3C23BC}" dt="2024-03-19T13:08:16.957" v="2663" actId="478"/>
          <ac:spMkLst>
            <pc:docMk/>
            <pc:sldMk cId="3303844537" sldId="356"/>
            <ac:spMk id="5" creationId="{CFD569DC-1A68-51FF-4CCE-F334F8B3D5A3}"/>
          </ac:spMkLst>
        </pc:spChg>
        <pc:spChg chg="add del mod">
          <ac:chgData name="Adhithya Vel" userId="a294da0c7dd751ff" providerId="LiveId" clId="{5EFDB627-83C9-4538-9A34-A7ED4B3C23BC}" dt="2024-03-19T13:11:21.148" v="2725" actId="478"/>
          <ac:spMkLst>
            <pc:docMk/>
            <pc:sldMk cId="3303844537" sldId="356"/>
            <ac:spMk id="6" creationId="{65FA20EB-B45D-9C5A-B95C-5895EC72FF1F}"/>
          </ac:spMkLst>
        </pc:spChg>
        <pc:picChg chg="add mod">
          <ac:chgData name="Adhithya Vel" userId="a294da0c7dd751ff" providerId="LiveId" clId="{5EFDB627-83C9-4538-9A34-A7ED4B3C23BC}" dt="2024-03-19T13:10:47.241" v="2721"/>
          <ac:picMkLst>
            <pc:docMk/>
            <pc:sldMk cId="3303844537" sldId="356"/>
            <ac:picMk id="2" creationId="{FCA5D146-0FFD-1D63-9A62-128CB526B726}"/>
          </ac:picMkLst>
        </pc:picChg>
      </pc:sldChg>
      <pc:sldChg chg="addSp delSp modSp add del mod modTransition">
        <pc:chgData name="Adhithya Vel" userId="a294da0c7dd751ff" providerId="LiveId" clId="{5EFDB627-83C9-4538-9A34-A7ED4B3C23BC}" dt="2024-03-18T21:49:29.864" v="1037" actId="2696"/>
        <pc:sldMkLst>
          <pc:docMk/>
          <pc:sldMk cId="868104862" sldId="357"/>
        </pc:sldMkLst>
        <pc:spChg chg="add mod">
          <ac:chgData name="Adhithya Vel" userId="a294da0c7dd751ff" providerId="LiveId" clId="{5EFDB627-83C9-4538-9A34-A7ED4B3C23BC}" dt="2024-03-18T21:33:47.977" v="753"/>
          <ac:spMkLst>
            <pc:docMk/>
            <pc:sldMk cId="868104862" sldId="357"/>
            <ac:spMk id="4" creationId="{7FA21678-D01B-0571-57DD-E38F5ABEB9BC}"/>
          </ac:spMkLst>
        </pc:spChg>
        <pc:spChg chg="add del mod">
          <ac:chgData name="Adhithya Vel" userId="a294da0c7dd751ff" providerId="LiveId" clId="{5EFDB627-83C9-4538-9A34-A7ED4B3C23BC}" dt="2024-03-18T21:34:12.795" v="760" actId="21"/>
          <ac:spMkLst>
            <pc:docMk/>
            <pc:sldMk cId="868104862" sldId="357"/>
            <ac:spMk id="5" creationId="{3E6AD0B4-B9D4-24EE-A894-1F521A937647}"/>
          </ac:spMkLst>
        </pc:spChg>
        <pc:spChg chg="add del mod ord">
          <ac:chgData name="Adhithya Vel" userId="a294da0c7dd751ff" providerId="LiveId" clId="{5EFDB627-83C9-4538-9A34-A7ED4B3C23BC}" dt="2024-03-18T21:43:08.663" v="826" actId="21"/>
          <ac:spMkLst>
            <pc:docMk/>
            <pc:sldMk cId="868104862" sldId="357"/>
            <ac:spMk id="6" creationId="{3E6AD0B4-B9D4-24EE-A894-1F521A937647}"/>
          </ac:spMkLst>
        </pc:spChg>
        <pc:spChg chg="mod">
          <ac:chgData name="Adhithya Vel" userId="a294da0c7dd751ff" providerId="LiveId" clId="{5EFDB627-83C9-4538-9A34-A7ED4B3C23BC}" dt="2024-03-18T21:39:02.142" v="812" actId="207"/>
          <ac:spMkLst>
            <pc:docMk/>
            <pc:sldMk cId="868104862" sldId="357"/>
            <ac:spMk id="7" creationId="{0C0D5F39-EF49-BECB-8276-8B8A46F07AC2}"/>
          </ac:spMkLst>
        </pc:spChg>
        <pc:picChg chg="add del">
          <ac:chgData name="Adhithya Vel" userId="a294da0c7dd751ff" providerId="LiveId" clId="{5EFDB627-83C9-4538-9A34-A7ED4B3C23BC}" dt="2024-03-18T21:34:14.821" v="761" actId="478"/>
          <ac:picMkLst>
            <pc:docMk/>
            <pc:sldMk cId="868104862" sldId="357"/>
            <ac:picMk id="2" creationId="{2CE01277-58DD-E61E-530E-ADD46BBA4014}"/>
          </ac:picMkLst>
        </pc:picChg>
      </pc:sldChg>
      <pc:sldChg chg="addSp delSp modSp add del mod modTransition">
        <pc:chgData name="Adhithya Vel" userId="a294da0c7dd751ff" providerId="LiveId" clId="{5EFDB627-83C9-4538-9A34-A7ED4B3C23BC}" dt="2024-03-18T21:51:03.392" v="1102" actId="2696"/>
        <pc:sldMkLst>
          <pc:docMk/>
          <pc:sldMk cId="4073430006" sldId="358"/>
        </pc:sldMkLst>
        <pc:spChg chg="mod">
          <ac:chgData name="Adhithya Vel" userId="a294da0c7dd751ff" providerId="LiveId" clId="{5EFDB627-83C9-4538-9A34-A7ED4B3C23BC}" dt="2024-03-18T21:38:12.621" v="807" actId="207"/>
          <ac:spMkLst>
            <pc:docMk/>
            <pc:sldMk cId="4073430006" sldId="358"/>
            <ac:spMk id="7" creationId="{0C0D5F39-EF49-BECB-8276-8B8A46F07AC2}"/>
          </ac:spMkLst>
        </pc:spChg>
        <pc:picChg chg="del">
          <ac:chgData name="Adhithya Vel" userId="a294da0c7dd751ff" providerId="LiveId" clId="{5EFDB627-83C9-4538-9A34-A7ED4B3C23BC}" dt="2024-03-18T21:35:21.857" v="773" actId="478"/>
          <ac:picMkLst>
            <pc:docMk/>
            <pc:sldMk cId="4073430006" sldId="358"/>
            <ac:picMk id="2" creationId="{2CE01277-58DD-E61E-530E-ADD46BBA4014}"/>
          </ac:picMkLst>
        </pc:picChg>
        <pc:picChg chg="add del mod">
          <ac:chgData name="Adhithya Vel" userId="a294da0c7dd751ff" providerId="LiveId" clId="{5EFDB627-83C9-4538-9A34-A7ED4B3C23BC}" dt="2024-03-18T21:35:16.233" v="772" actId="21"/>
          <ac:picMkLst>
            <pc:docMk/>
            <pc:sldMk cId="4073430006" sldId="358"/>
            <ac:picMk id="4" creationId="{7586CFEF-58CF-084D-DE34-A98A9A919886}"/>
          </ac:picMkLst>
        </pc:picChg>
        <pc:picChg chg="add del mod ord">
          <ac:chgData name="Adhithya Vel" userId="a294da0c7dd751ff" providerId="LiveId" clId="{5EFDB627-83C9-4538-9A34-A7ED4B3C23BC}" dt="2024-03-18T21:50:13.623" v="1086" actId="21"/>
          <ac:picMkLst>
            <pc:docMk/>
            <pc:sldMk cId="4073430006" sldId="358"/>
            <ac:picMk id="5" creationId="{7586CFEF-58CF-084D-DE34-A98A9A919886}"/>
          </ac:picMkLst>
        </pc:picChg>
      </pc:sldChg>
      <pc:sldChg chg="addSp delSp modSp add del mod modTransition">
        <pc:chgData name="Adhithya Vel" userId="a294da0c7dd751ff" providerId="LiveId" clId="{5EFDB627-83C9-4538-9A34-A7ED4B3C23BC}" dt="2024-03-18T21:51:11.191" v="1104" actId="2696"/>
        <pc:sldMkLst>
          <pc:docMk/>
          <pc:sldMk cId="2960020601" sldId="359"/>
        </pc:sldMkLst>
        <pc:spChg chg="add del mod ord">
          <ac:chgData name="Adhithya Vel" userId="a294da0c7dd751ff" providerId="LiveId" clId="{5EFDB627-83C9-4538-9A34-A7ED4B3C23BC}" dt="2024-03-18T21:51:06.944" v="1103" actId="21"/>
          <ac:spMkLst>
            <pc:docMk/>
            <pc:sldMk cId="2960020601" sldId="359"/>
            <ac:spMk id="4" creationId="{8ED20BB6-F512-C64F-8179-7E25FEED2E99}"/>
          </ac:spMkLst>
        </pc:spChg>
        <pc:spChg chg="mod">
          <ac:chgData name="Adhithya Vel" userId="a294da0c7dd751ff" providerId="LiveId" clId="{5EFDB627-83C9-4538-9A34-A7ED4B3C23BC}" dt="2024-03-18T21:38:56.117" v="811" actId="207"/>
          <ac:spMkLst>
            <pc:docMk/>
            <pc:sldMk cId="2960020601" sldId="359"/>
            <ac:spMk id="7" creationId="{0C0D5F39-EF49-BECB-8276-8B8A46F07AC2}"/>
          </ac:spMkLst>
        </pc:spChg>
        <pc:picChg chg="del">
          <ac:chgData name="Adhithya Vel" userId="a294da0c7dd751ff" providerId="LiveId" clId="{5EFDB627-83C9-4538-9A34-A7ED4B3C23BC}" dt="2024-03-18T21:36:11.436" v="783" actId="478"/>
          <ac:picMkLst>
            <pc:docMk/>
            <pc:sldMk cId="2960020601" sldId="359"/>
            <ac:picMk id="2" creationId="{2CE01277-58DD-E61E-530E-ADD46BBA4014}"/>
          </ac:picMkLst>
        </pc:picChg>
      </pc:sldChg>
      <pc:sldChg chg="addSp delSp modSp add del mod modTransition">
        <pc:chgData name="Adhithya Vel" userId="a294da0c7dd751ff" providerId="LiveId" clId="{5EFDB627-83C9-4538-9A34-A7ED4B3C23BC}" dt="2024-03-18T21:52:08.223" v="1120" actId="2696"/>
        <pc:sldMkLst>
          <pc:docMk/>
          <pc:sldMk cId="859622573" sldId="360"/>
        </pc:sldMkLst>
        <pc:spChg chg="mod">
          <ac:chgData name="Adhithya Vel" userId="a294da0c7dd751ff" providerId="LiveId" clId="{5EFDB627-83C9-4538-9A34-A7ED4B3C23BC}" dt="2024-03-18T21:38:46.944" v="810" actId="207"/>
          <ac:spMkLst>
            <pc:docMk/>
            <pc:sldMk cId="859622573" sldId="360"/>
            <ac:spMk id="7" creationId="{0C0D5F39-EF49-BECB-8276-8B8A46F07AC2}"/>
          </ac:spMkLst>
        </pc:spChg>
        <pc:picChg chg="del">
          <ac:chgData name="Adhithya Vel" userId="a294da0c7dd751ff" providerId="LiveId" clId="{5EFDB627-83C9-4538-9A34-A7ED4B3C23BC}" dt="2024-03-18T21:36:58.075" v="799" actId="478"/>
          <ac:picMkLst>
            <pc:docMk/>
            <pc:sldMk cId="859622573" sldId="360"/>
            <ac:picMk id="2" creationId="{2CE01277-58DD-E61E-530E-ADD46BBA4014}"/>
          </ac:picMkLst>
        </pc:picChg>
        <pc:picChg chg="add del mod ord">
          <ac:chgData name="Adhithya Vel" userId="a294da0c7dd751ff" providerId="LiveId" clId="{5EFDB627-83C9-4538-9A34-A7ED4B3C23BC}" dt="2024-03-18T21:52:04.719" v="1119" actId="21"/>
          <ac:picMkLst>
            <pc:docMk/>
            <pc:sldMk cId="859622573" sldId="360"/>
            <ac:picMk id="4" creationId="{815EEB9D-303E-4014-539D-C9792A87CF68}"/>
          </ac:picMkLst>
        </pc:picChg>
      </pc:sldChg>
      <pc:sldChg chg="addSp delSp modSp add del mod">
        <pc:chgData name="Adhithya Vel" userId="a294da0c7dd751ff" providerId="LiveId" clId="{5EFDB627-83C9-4538-9A34-A7ED4B3C23BC}" dt="2024-03-18T21:52:16.923" v="1121" actId="2696"/>
        <pc:sldMkLst>
          <pc:docMk/>
          <pc:sldMk cId="3009346442" sldId="361"/>
        </pc:sldMkLst>
        <pc:spChg chg="add del">
          <ac:chgData name="Adhithya Vel" userId="a294da0c7dd751ff" providerId="LiveId" clId="{5EFDB627-83C9-4538-9A34-A7ED4B3C23BC}" dt="2024-03-18T21:44:13.532" v="833" actId="21"/>
          <ac:spMkLst>
            <pc:docMk/>
            <pc:sldMk cId="3009346442" sldId="361"/>
            <ac:spMk id="5" creationId="{0CFAD4E2-7E47-DCD8-4A79-F2F990A04AE8}"/>
          </ac:spMkLst>
        </pc:spChg>
        <pc:spChg chg="mod">
          <ac:chgData name="Adhithya Vel" userId="a294da0c7dd751ff" providerId="LiveId" clId="{5EFDB627-83C9-4538-9A34-A7ED4B3C23BC}" dt="2024-03-18T21:42:47.445" v="824" actId="207"/>
          <ac:spMkLst>
            <pc:docMk/>
            <pc:sldMk cId="3009346442" sldId="361"/>
            <ac:spMk id="7" creationId="{0C0D5F39-EF49-BECB-8276-8B8A46F07AC2}"/>
          </ac:spMkLst>
        </pc:spChg>
        <pc:picChg chg="mod">
          <ac:chgData name="Adhithya Vel" userId="a294da0c7dd751ff" providerId="LiveId" clId="{5EFDB627-83C9-4538-9A34-A7ED4B3C23BC}" dt="2024-03-18T21:43:46.826" v="831" actId="207"/>
          <ac:picMkLst>
            <pc:docMk/>
            <pc:sldMk cId="3009346442" sldId="361"/>
            <ac:picMk id="2" creationId="{2CE01277-58DD-E61E-530E-ADD46BBA4014}"/>
          </ac:picMkLst>
        </pc:picChg>
        <pc:picChg chg="add del">
          <ac:chgData name="Adhithya Vel" userId="a294da0c7dd751ff" providerId="LiveId" clId="{5EFDB627-83C9-4538-9A34-A7ED4B3C23BC}" dt="2024-03-18T21:48:09.170" v="1025" actId="21"/>
          <ac:picMkLst>
            <pc:docMk/>
            <pc:sldMk cId="3009346442" sldId="361"/>
            <ac:picMk id="4" creationId="{7FFB8EB9-06FD-F719-531A-61C8D7ACB273}"/>
          </ac:picMkLst>
        </pc:picChg>
      </pc:sldChg>
      <pc:sldChg chg="add del">
        <pc:chgData name="Adhithya Vel" userId="a294da0c7dd751ff" providerId="LiveId" clId="{5EFDB627-83C9-4538-9A34-A7ED4B3C23BC}" dt="2024-03-18T21:47:41.346" v="987" actId="2696"/>
        <pc:sldMkLst>
          <pc:docMk/>
          <pc:sldMk cId="1434832789" sldId="362"/>
        </pc:sldMkLst>
      </pc:sldChg>
      <pc:sldChg chg="addSp delSp modSp add mod ord modTransition">
        <pc:chgData name="Adhithya Vel" userId="a294da0c7dd751ff" providerId="LiveId" clId="{5EFDB627-83C9-4538-9A34-A7ED4B3C23BC}" dt="2024-03-20T06:46:58.582" v="4588"/>
        <pc:sldMkLst>
          <pc:docMk/>
          <pc:sldMk cId="4286326361" sldId="362"/>
        </pc:sldMkLst>
        <pc:spChg chg="mod">
          <ac:chgData name="Adhithya Vel" userId="a294da0c7dd751ff" providerId="LiveId" clId="{5EFDB627-83C9-4538-9A34-A7ED4B3C23BC}" dt="2024-03-18T21:47:51.292" v="989" actId="207"/>
          <ac:spMkLst>
            <pc:docMk/>
            <pc:sldMk cId="4286326361" sldId="362"/>
            <ac:spMk id="7" creationId="{0C0D5F39-EF49-BECB-8276-8B8A46F07AC2}"/>
          </ac:spMkLst>
        </pc:spChg>
        <pc:spChg chg="mod">
          <ac:chgData name="Adhithya Vel" userId="a294da0c7dd751ff" providerId="LiveId" clId="{5EFDB627-83C9-4538-9A34-A7ED4B3C23BC}" dt="2024-03-18T21:48:30.381" v="1030" actId="207"/>
          <ac:spMkLst>
            <pc:docMk/>
            <pc:sldMk cId="4286326361" sldId="362"/>
            <ac:spMk id="13" creationId="{0CFAD4E2-7E47-DCD8-4A79-F2F990A04AE8}"/>
          </ac:spMkLst>
        </pc:spChg>
        <pc:picChg chg="add del mod">
          <ac:chgData name="Adhithya Vel" userId="a294da0c7dd751ff" providerId="LiveId" clId="{5EFDB627-83C9-4538-9A34-A7ED4B3C23BC}" dt="2024-03-18T21:48:37.129" v="1031" actId="478"/>
          <ac:picMkLst>
            <pc:docMk/>
            <pc:sldMk cId="4286326361" sldId="362"/>
            <ac:picMk id="4" creationId="{7FFB8EB9-06FD-F719-531A-61C8D7ACB273}"/>
          </ac:picMkLst>
        </pc:picChg>
      </pc:sldChg>
      <pc:sldChg chg="addSp delSp modSp add mod modTransition">
        <pc:chgData name="Adhithya Vel" userId="a294da0c7dd751ff" providerId="LiveId" clId="{5EFDB627-83C9-4538-9A34-A7ED4B3C23BC}" dt="2024-03-20T06:46:58.582" v="4588"/>
        <pc:sldMkLst>
          <pc:docMk/>
          <pc:sldMk cId="425345726" sldId="363"/>
        </pc:sldMkLst>
        <pc:spChg chg="mod">
          <ac:chgData name="Adhithya Vel" userId="a294da0c7dd751ff" providerId="LiveId" clId="{5EFDB627-83C9-4538-9A34-A7ED4B3C23BC}" dt="2024-03-18T21:51:47.977" v="1114" actId="207"/>
          <ac:spMkLst>
            <pc:docMk/>
            <pc:sldMk cId="425345726" sldId="363"/>
            <ac:spMk id="7" creationId="{0C0D5F39-EF49-BECB-8276-8B8A46F07AC2}"/>
          </ac:spMkLst>
        </pc:spChg>
        <pc:spChg chg="mod">
          <ac:chgData name="Adhithya Vel" userId="a294da0c7dd751ff" providerId="LiveId" clId="{5EFDB627-83C9-4538-9A34-A7ED4B3C23BC}" dt="2024-03-18T21:52:44.646" v="1130" actId="207"/>
          <ac:spMkLst>
            <pc:docMk/>
            <pc:sldMk cId="425345726" sldId="363"/>
            <ac:spMk id="13" creationId="{0CFAD4E2-7E47-DCD8-4A79-F2F990A04AE8}"/>
          </ac:spMkLst>
        </pc:spChg>
        <pc:picChg chg="add del mod">
          <ac:chgData name="Adhithya Vel" userId="a294da0c7dd751ff" providerId="LiveId" clId="{5EFDB627-83C9-4538-9A34-A7ED4B3C23BC}" dt="2024-03-18T21:52:48.912" v="1131" actId="478"/>
          <ac:picMkLst>
            <pc:docMk/>
            <pc:sldMk cId="425345726" sldId="363"/>
            <ac:picMk id="4" creationId="{815EEB9D-303E-4014-539D-C9792A87CF68}"/>
          </ac:picMkLst>
        </pc:picChg>
      </pc:sldChg>
      <pc:sldChg chg="addSp delSp modSp add mod modTransition">
        <pc:chgData name="Adhithya Vel" userId="a294da0c7dd751ff" providerId="LiveId" clId="{5EFDB627-83C9-4538-9A34-A7ED4B3C23BC}" dt="2024-03-20T06:46:58.582" v="4588"/>
        <pc:sldMkLst>
          <pc:docMk/>
          <pc:sldMk cId="3992575963" sldId="364"/>
        </pc:sldMkLst>
        <pc:spChg chg="add del mod">
          <ac:chgData name="Adhithya Vel" userId="a294da0c7dd751ff" providerId="LiveId" clId="{5EFDB627-83C9-4538-9A34-A7ED4B3C23BC}" dt="2024-03-18T21:51:39.428" v="1113" actId="478"/>
          <ac:spMkLst>
            <pc:docMk/>
            <pc:sldMk cId="3992575963" sldId="364"/>
            <ac:spMk id="4" creationId="{8ED20BB6-F512-C64F-8179-7E25FEED2E99}"/>
          </ac:spMkLst>
        </pc:spChg>
        <pc:spChg chg="mod">
          <ac:chgData name="Adhithya Vel" userId="a294da0c7dd751ff" providerId="LiveId" clId="{5EFDB627-83C9-4538-9A34-A7ED4B3C23BC}" dt="2024-03-18T21:50:49.371" v="1095" actId="207"/>
          <ac:spMkLst>
            <pc:docMk/>
            <pc:sldMk cId="3992575963" sldId="364"/>
            <ac:spMk id="7" creationId="{0C0D5F39-EF49-BECB-8276-8B8A46F07AC2}"/>
          </ac:spMkLst>
        </pc:spChg>
        <pc:spChg chg="mod">
          <ac:chgData name="Adhithya Vel" userId="a294da0c7dd751ff" providerId="LiveId" clId="{5EFDB627-83C9-4538-9A34-A7ED4B3C23BC}" dt="2024-03-18T21:51:32.576" v="1112" actId="207"/>
          <ac:spMkLst>
            <pc:docMk/>
            <pc:sldMk cId="3992575963" sldId="364"/>
            <ac:spMk id="13" creationId="{0CFAD4E2-7E47-DCD8-4A79-F2F990A04AE8}"/>
          </ac:spMkLst>
        </pc:spChg>
      </pc:sldChg>
      <pc:sldChg chg="addSp delSp modSp add mod modTransition">
        <pc:chgData name="Adhithya Vel" userId="a294da0c7dd751ff" providerId="LiveId" clId="{5EFDB627-83C9-4538-9A34-A7ED4B3C23BC}" dt="2024-03-20T06:46:58.582" v="4588"/>
        <pc:sldMkLst>
          <pc:docMk/>
          <pc:sldMk cId="142682213" sldId="365"/>
        </pc:sldMkLst>
        <pc:spChg chg="mod">
          <ac:chgData name="Adhithya Vel" userId="a294da0c7dd751ff" providerId="LiveId" clId="{5EFDB627-83C9-4538-9A34-A7ED4B3C23BC}" dt="2024-03-18T21:49:51.653" v="1038" actId="207"/>
          <ac:spMkLst>
            <pc:docMk/>
            <pc:sldMk cId="142682213" sldId="365"/>
            <ac:spMk id="7" creationId="{0C0D5F39-EF49-BECB-8276-8B8A46F07AC2}"/>
          </ac:spMkLst>
        </pc:spChg>
        <pc:spChg chg="mod">
          <ac:chgData name="Adhithya Vel" userId="a294da0c7dd751ff" providerId="LiveId" clId="{5EFDB627-83C9-4538-9A34-A7ED4B3C23BC}" dt="2024-03-18T21:50:38.064" v="1093" actId="207"/>
          <ac:spMkLst>
            <pc:docMk/>
            <pc:sldMk cId="142682213" sldId="365"/>
            <ac:spMk id="13" creationId="{0CFAD4E2-7E47-DCD8-4A79-F2F990A04AE8}"/>
          </ac:spMkLst>
        </pc:spChg>
        <pc:picChg chg="add del mod">
          <ac:chgData name="Adhithya Vel" userId="a294da0c7dd751ff" providerId="LiveId" clId="{5EFDB627-83C9-4538-9A34-A7ED4B3C23BC}" dt="2024-03-18T21:50:43.575" v="1094" actId="478"/>
          <ac:picMkLst>
            <pc:docMk/>
            <pc:sldMk cId="142682213" sldId="365"/>
            <ac:picMk id="5" creationId="{7586CFEF-58CF-084D-DE34-A98A9A919886}"/>
          </ac:picMkLst>
        </pc:picChg>
      </pc:sldChg>
      <pc:sldChg chg="addSp delSp modSp new mod ord modTransition modAnim">
        <pc:chgData name="Adhithya Vel" userId="a294da0c7dd751ff" providerId="LiveId" clId="{5EFDB627-83C9-4538-9A34-A7ED4B3C23BC}" dt="2024-03-20T06:46:58.582" v="4588"/>
        <pc:sldMkLst>
          <pc:docMk/>
          <pc:sldMk cId="1933105684" sldId="366"/>
        </pc:sldMkLst>
        <pc:spChg chg="mod">
          <ac:chgData name="Adhithya Vel" userId="a294da0c7dd751ff" providerId="LiveId" clId="{5EFDB627-83C9-4538-9A34-A7ED4B3C23BC}" dt="2024-03-19T13:13:31.787" v="2737" actId="20577"/>
          <ac:spMkLst>
            <pc:docMk/>
            <pc:sldMk cId="1933105684" sldId="366"/>
            <ac:spMk id="2" creationId="{1990F877-0583-8C2A-50FE-C4D7E3270805}"/>
          </ac:spMkLst>
        </pc:spChg>
        <pc:spChg chg="del">
          <ac:chgData name="Adhithya Vel" userId="a294da0c7dd751ff" providerId="LiveId" clId="{5EFDB627-83C9-4538-9A34-A7ED4B3C23BC}" dt="2024-03-18T22:35:52.088" v="1710" actId="478"/>
          <ac:spMkLst>
            <pc:docMk/>
            <pc:sldMk cId="1933105684" sldId="366"/>
            <ac:spMk id="3" creationId="{DBBF5ABE-73C8-6A55-55E7-14F7B9FF9FC0}"/>
          </ac:spMkLst>
        </pc:spChg>
        <pc:spChg chg="del">
          <ac:chgData name="Adhithya Vel" userId="a294da0c7dd751ff" providerId="LiveId" clId="{5EFDB627-83C9-4538-9A34-A7ED4B3C23BC}" dt="2024-03-18T22:35:49.002" v="1709" actId="478"/>
          <ac:spMkLst>
            <pc:docMk/>
            <pc:sldMk cId="1933105684" sldId="366"/>
            <ac:spMk id="4" creationId="{C12A2F13-8AF4-03A4-BE94-3C55D78C5524}"/>
          </ac:spMkLst>
        </pc:spChg>
        <pc:spChg chg="add del mod">
          <ac:chgData name="Adhithya Vel" userId="a294da0c7dd751ff" providerId="LiveId" clId="{5EFDB627-83C9-4538-9A34-A7ED4B3C23BC}" dt="2024-03-18T23:04:06.072" v="2021" actId="478"/>
          <ac:spMkLst>
            <pc:docMk/>
            <pc:sldMk cId="1933105684" sldId="366"/>
            <ac:spMk id="6" creationId="{4F515950-C866-1B5E-A6A1-323023D6D795}"/>
          </ac:spMkLst>
        </pc:spChg>
        <pc:spChg chg="add mod">
          <ac:chgData name="Adhithya Vel" userId="a294da0c7dd751ff" providerId="LiveId" clId="{5EFDB627-83C9-4538-9A34-A7ED4B3C23BC}" dt="2024-03-19T13:37:40.836" v="3043" actId="207"/>
          <ac:spMkLst>
            <pc:docMk/>
            <pc:sldMk cId="1933105684" sldId="366"/>
            <ac:spMk id="6" creationId="{73E9A5E2-7AAF-B756-1BE2-5E9923B676D8}"/>
          </ac:spMkLst>
        </pc:spChg>
        <pc:spChg chg="add mod">
          <ac:chgData name="Adhithya Vel" userId="a294da0c7dd751ff" providerId="LiveId" clId="{5EFDB627-83C9-4538-9A34-A7ED4B3C23BC}" dt="2024-03-19T13:37:21.452" v="3040" actId="20577"/>
          <ac:spMkLst>
            <pc:docMk/>
            <pc:sldMk cId="1933105684" sldId="366"/>
            <ac:spMk id="7" creationId="{BCD0F7B8-DA45-5991-FF71-1A662603448B}"/>
          </ac:spMkLst>
        </pc:spChg>
        <pc:spChg chg="add del mod">
          <ac:chgData name="Adhithya Vel" userId="a294da0c7dd751ff" providerId="LiveId" clId="{5EFDB627-83C9-4538-9A34-A7ED4B3C23BC}" dt="2024-03-18T23:04:08.767" v="2022" actId="478"/>
          <ac:spMkLst>
            <pc:docMk/>
            <pc:sldMk cId="1933105684" sldId="366"/>
            <ac:spMk id="7" creationId="{F6CF23E7-AB0C-9176-E617-9419D5892D12}"/>
          </ac:spMkLst>
        </pc:spChg>
        <pc:spChg chg="add del mod">
          <ac:chgData name="Adhithya Vel" userId="a294da0c7dd751ff" providerId="LiveId" clId="{5EFDB627-83C9-4538-9A34-A7ED4B3C23BC}" dt="2024-03-18T23:04:03.603" v="2020" actId="478"/>
          <ac:spMkLst>
            <pc:docMk/>
            <pc:sldMk cId="1933105684" sldId="366"/>
            <ac:spMk id="8" creationId="{0B080D9B-A67D-B6C6-6D61-998D6A5B142A}"/>
          </ac:spMkLst>
        </pc:spChg>
        <pc:spChg chg="add mod">
          <ac:chgData name="Adhithya Vel" userId="a294da0c7dd751ff" providerId="LiveId" clId="{5EFDB627-83C9-4538-9A34-A7ED4B3C23BC}" dt="2024-03-19T13:37:44.796" v="3044" actId="207"/>
          <ac:spMkLst>
            <pc:docMk/>
            <pc:sldMk cId="1933105684" sldId="366"/>
            <ac:spMk id="8" creationId="{95B9673C-5098-B721-77B8-12A2611242D3}"/>
          </ac:spMkLst>
        </pc:spChg>
        <pc:spChg chg="add mod">
          <ac:chgData name="Adhithya Vel" userId="a294da0c7dd751ff" providerId="LiveId" clId="{5EFDB627-83C9-4538-9A34-A7ED4B3C23BC}" dt="2024-03-19T13:36:23.371" v="3024" actId="1076"/>
          <ac:spMkLst>
            <pc:docMk/>
            <pc:sldMk cId="1933105684" sldId="366"/>
            <ac:spMk id="9" creationId="{7C50AFF0-3DF4-A25C-E4A7-A0F87FADD331}"/>
          </ac:spMkLst>
        </pc:spChg>
        <pc:spChg chg="add mod">
          <ac:chgData name="Adhithya Vel" userId="a294da0c7dd751ff" providerId="LiveId" clId="{5EFDB627-83C9-4538-9A34-A7ED4B3C23BC}" dt="2024-03-19T13:36:30.499" v="3025" actId="1076"/>
          <ac:spMkLst>
            <pc:docMk/>
            <pc:sldMk cId="1933105684" sldId="366"/>
            <ac:spMk id="10" creationId="{C0321F28-B505-11E3-7457-C33776ECFA33}"/>
          </ac:spMkLst>
        </pc:spChg>
        <pc:picChg chg="add mod modCrop">
          <ac:chgData name="Adhithya Vel" userId="a294da0c7dd751ff" providerId="LiveId" clId="{5EFDB627-83C9-4538-9A34-A7ED4B3C23BC}" dt="2024-03-19T13:36:43.797" v="3033" actId="29295"/>
          <ac:picMkLst>
            <pc:docMk/>
            <pc:sldMk cId="1933105684" sldId="366"/>
            <ac:picMk id="3" creationId="{B21B2B1A-A602-4842-EF37-25A7E38867E6}"/>
          </ac:picMkLst>
        </pc:picChg>
        <pc:picChg chg="add del mod">
          <ac:chgData name="Adhithya Vel" userId="a294da0c7dd751ff" providerId="LiveId" clId="{5EFDB627-83C9-4538-9A34-A7ED4B3C23BC}" dt="2024-03-19T14:05:12.494" v="3343" actId="1076"/>
          <ac:picMkLst>
            <pc:docMk/>
            <pc:sldMk cId="1933105684" sldId="366"/>
            <ac:picMk id="11" creationId="{CA1177EE-538A-EB8E-2FF3-88D2E777F625}"/>
          </ac:picMkLst>
        </pc:picChg>
        <pc:picChg chg="add">
          <ac:chgData name="Adhithya Vel" userId="a294da0c7dd751ff" providerId="LiveId" clId="{5EFDB627-83C9-4538-9A34-A7ED4B3C23BC}" dt="2024-03-19T13:40:48.460" v="3050"/>
          <ac:picMkLst>
            <pc:docMk/>
            <pc:sldMk cId="1933105684" sldId="366"/>
            <ac:picMk id="12" creationId="{D838BC25-6364-9BE5-36AF-0BAA978FD58F}"/>
          </ac:picMkLst>
        </pc:picChg>
        <pc:picChg chg="add del mod modCrop">
          <ac:chgData name="Adhithya Vel" userId="a294da0c7dd751ff" providerId="LiveId" clId="{5EFDB627-83C9-4538-9A34-A7ED4B3C23BC}" dt="2024-03-19T13:45:02.565" v="3088" actId="478"/>
          <ac:picMkLst>
            <pc:docMk/>
            <pc:sldMk cId="1933105684" sldId="366"/>
            <ac:picMk id="13" creationId="{9B92B496-D5F9-2887-60DD-81E0AA190ABE}"/>
          </ac:picMkLst>
        </pc:picChg>
        <pc:picChg chg="add mod modCrop">
          <ac:chgData name="Adhithya Vel" userId="a294da0c7dd751ff" providerId="LiveId" clId="{5EFDB627-83C9-4538-9A34-A7ED4B3C23BC}" dt="2024-03-19T13:44:58.895" v="3086" actId="1076"/>
          <ac:picMkLst>
            <pc:docMk/>
            <pc:sldMk cId="1933105684" sldId="366"/>
            <ac:picMk id="14" creationId="{1093CFF5-6220-4150-106C-C45F57C97760}"/>
          </ac:picMkLst>
        </pc:picChg>
        <pc:picChg chg="add del mod">
          <ac:chgData name="Adhithya Vel" userId="a294da0c7dd751ff" providerId="LiveId" clId="{5EFDB627-83C9-4538-9A34-A7ED4B3C23BC}" dt="2024-03-19T13:46:23.461" v="3100" actId="478"/>
          <ac:picMkLst>
            <pc:docMk/>
            <pc:sldMk cId="1933105684" sldId="366"/>
            <ac:picMk id="15" creationId="{3A31ACD1-DD09-8232-A143-CDE0FCD77254}"/>
          </ac:picMkLst>
        </pc:picChg>
        <pc:cxnChg chg="add mod">
          <ac:chgData name="Adhithya Vel" userId="a294da0c7dd751ff" providerId="LiveId" clId="{5EFDB627-83C9-4538-9A34-A7ED4B3C23BC}" dt="2024-03-19T13:37:53.692" v="3045" actId="692"/>
          <ac:cxnSpMkLst>
            <pc:docMk/>
            <pc:sldMk cId="1933105684" sldId="366"/>
            <ac:cxnSpMk id="4" creationId="{A33DACEB-F2B3-BAED-6CAC-45EBC78275C7}"/>
          </ac:cxnSpMkLst>
        </pc:cxnChg>
      </pc:sldChg>
      <pc:sldChg chg="delSp modSp add del mod modTransition">
        <pc:chgData name="Adhithya Vel" userId="a294da0c7dd751ff" providerId="LiveId" clId="{5EFDB627-83C9-4538-9A34-A7ED4B3C23BC}" dt="2024-03-19T11:41:43.213" v="2084" actId="2696"/>
        <pc:sldMkLst>
          <pc:docMk/>
          <pc:sldMk cId="1494667001" sldId="367"/>
        </pc:sldMkLst>
        <pc:spChg chg="mod">
          <ac:chgData name="Adhithya Vel" userId="a294da0c7dd751ff" providerId="LiveId" clId="{5EFDB627-83C9-4538-9A34-A7ED4B3C23BC}" dt="2024-03-19T11:40:57.517" v="2081" actId="255"/>
          <ac:spMkLst>
            <pc:docMk/>
            <pc:sldMk cId="1494667001" sldId="367"/>
            <ac:spMk id="18" creationId="{193147D4-0010-A44C-9A1E-ADA8C94DD810}"/>
          </ac:spMkLst>
        </pc:spChg>
        <pc:spChg chg="del mod ord">
          <ac:chgData name="Adhithya Vel" userId="a294da0c7dd751ff" providerId="LiveId" clId="{5EFDB627-83C9-4538-9A34-A7ED4B3C23BC}" dt="2024-03-19T11:39:51.596" v="2069" actId="478"/>
          <ac:spMkLst>
            <pc:docMk/>
            <pc:sldMk cId="1494667001" sldId="367"/>
            <ac:spMk id="19" creationId="{B2964061-5DE0-BAB2-E889-E8111F70F9D5}"/>
          </ac:spMkLst>
        </pc:spChg>
      </pc:sldChg>
      <pc:sldChg chg="modSp add del mod modTransition">
        <pc:chgData name="Adhithya Vel" userId="a294da0c7dd751ff" providerId="LiveId" clId="{5EFDB627-83C9-4538-9A34-A7ED4B3C23BC}" dt="2024-03-19T11:41:40.151" v="2083" actId="2696"/>
        <pc:sldMkLst>
          <pc:docMk/>
          <pc:sldMk cId="4122391419" sldId="368"/>
        </pc:sldMkLst>
        <pc:spChg chg="mod">
          <ac:chgData name="Adhithya Vel" userId="a294da0c7dd751ff" providerId="LiveId" clId="{5EFDB627-83C9-4538-9A34-A7ED4B3C23BC}" dt="2024-03-18T23:12:45.944" v="2057" actId="408"/>
          <ac:spMkLst>
            <pc:docMk/>
            <pc:sldMk cId="4122391419" sldId="368"/>
            <ac:spMk id="17" creationId="{717E9C54-C5D6-A42E-E022-CF3546401C9C}"/>
          </ac:spMkLst>
        </pc:spChg>
        <pc:spChg chg="mod ord">
          <ac:chgData name="Adhithya Vel" userId="a294da0c7dd751ff" providerId="LiveId" clId="{5EFDB627-83C9-4538-9A34-A7ED4B3C23BC}" dt="2024-03-18T23:13:00.823" v="2058" actId="1076"/>
          <ac:spMkLst>
            <pc:docMk/>
            <pc:sldMk cId="4122391419" sldId="368"/>
            <ac:spMk id="19" creationId="{B2964061-5DE0-BAB2-E889-E8111F70F9D5}"/>
          </ac:spMkLst>
        </pc:spChg>
      </pc:sldChg>
      <pc:sldChg chg="addSp delSp modSp add mod modTransition modAnim">
        <pc:chgData name="Adhithya Vel" userId="a294da0c7dd751ff" providerId="LiveId" clId="{5EFDB627-83C9-4538-9A34-A7ED4B3C23BC}" dt="2024-03-20T07:49:28.496" v="4616"/>
        <pc:sldMkLst>
          <pc:docMk/>
          <pc:sldMk cId="3323874596" sldId="369"/>
        </pc:sldMkLst>
        <pc:spChg chg="del mod">
          <ac:chgData name="Adhithya Vel" userId="a294da0c7dd751ff" providerId="LiveId" clId="{5EFDB627-83C9-4538-9A34-A7ED4B3C23BC}" dt="2024-03-19T18:59:23.149" v="3672" actId="478"/>
          <ac:spMkLst>
            <pc:docMk/>
            <pc:sldMk cId="3323874596" sldId="369"/>
            <ac:spMk id="3" creationId="{87364034-5F15-4B68-638D-779A619AC022}"/>
          </ac:spMkLst>
        </pc:spChg>
        <pc:spChg chg="del">
          <ac:chgData name="Adhithya Vel" userId="a294da0c7dd751ff" providerId="LiveId" clId="{5EFDB627-83C9-4538-9A34-A7ED4B3C23BC}" dt="2024-03-19T18:59:17.891" v="3670" actId="478"/>
          <ac:spMkLst>
            <pc:docMk/>
            <pc:sldMk cId="3323874596" sldId="369"/>
            <ac:spMk id="4" creationId="{7E93159D-E72A-4C5B-E9D2-18BA09A87C77}"/>
          </ac:spMkLst>
        </pc:spChg>
        <pc:spChg chg="add del mod">
          <ac:chgData name="Adhithya Vel" userId="a294da0c7dd751ff" providerId="LiveId" clId="{5EFDB627-83C9-4538-9A34-A7ED4B3C23BC}" dt="2024-03-19T18:59:26.798" v="3675" actId="478"/>
          <ac:spMkLst>
            <pc:docMk/>
            <pc:sldMk cId="3323874596" sldId="369"/>
            <ac:spMk id="6" creationId="{6E87931C-C5DE-7080-3259-226574CAABFB}"/>
          </ac:spMkLst>
        </pc:spChg>
        <pc:spChg chg="add mod">
          <ac:chgData name="Adhithya Vel" userId="a294da0c7dd751ff" providerId="LiveId" clId="{5EFDB627-83C9-4538-9A34-A7ED4B3C23BC}" dt="2024-03-19T18:59:25.287" v="3674"/>
          <ac:spMkLst>
            <pc:docMk/>
            <pc:sldMk cId="3323874596" sldId="369"/>
            <ac:spMk id="7" creationId="{12D3F7E8-BD46-FB86-E092-0C8BBBD84120}"/>
          </ac:spMkLst>
        </pc:spChg>
        <pc:spChg chg="add mod">
          <ac:chgData name="Adhithya Vel" userId="a294da0c7dd751ff" providerId="LiveId" clId="{5EFDB627-83C9-4538-9A34-A7ED4B3C23BC}" dt="2024-03-19T18:59:25.287" v="3674"/>
          <ac:spMkLst>
            <pc:docMk/>
            <pc:sldMk cId="3323874596" sldId="369"/>
            <ac:spMk id="8" creationId="{06B67153-20FE-F2C9-D61F-70AC1D178560}"/>
          </ac:spMkLst>
        </pc:spChg>
        <pc:spChg chg="add mod">
          <ac:chgData name="Adhithya Vel" userId="a294da0c7dd751ff" providerId="LiveId" clId="{5EFDB627-83C9-4538-9A34-A7ED4B3C23BC}" dt="2024-03-19T18:59:27.336" v="3676"/>
          <ac:spMkLst>
            <pc:docMk/>
            <pc:sldMk cId="3323874596" sldId="369"/>
            <ac:spMk id="9" creationId="{A9691341-4CCD-D6C0-489E-633A5DF3CA8D}"/>
          </ac:spMkLst>
        </pc:spChg>
        <pc:spChg chg="add mod">
          <ac:chgData name="Adhithya Vel" userId="a294da0c7dd751ff" providerId="LiveId" clId="{5EFDB627-83C9-4538-9A34-A7ED4B3C23BC}" dt="2024-03-19T18:59:27.336" v="3676"/>
          <ac:spMkLst>
            <pc:docMk/>
            <pc:sldMk cId="3323874596" sldId="369"/>
            <ac:spMk id="10" creationId="{23812256-B48A-F046-856A-D37B4FDF8382}"/>
          </ac:spMkLst>
        </pc:spChg>
        <pc:spChg chg="mod">
          <ac:chgData name="Adhithya Vel" userId="a294da0c7dd751ff" providerId="LiveId" clId="{5EFDB627-83C9-4538-9A34-A7ED4B3C23BC}" dt="2024-03-19T11:42:03.490" v="2090" actId="2085"/>
          <ac:spMkLst>
            <pc:docMk/>
            <pc:sldMk cId="3323874596" sldId="369"/>
            <ac:spMk id="16" creationId="{4201EE66-1C52-A2D8-3DE8-89A584834929}"/>
          </ac:spMkLst>
        </pc:spChg>
        <pc:spChg chg="mod">
          <ac:chgData name="Adhithya Vel" userId="a294da0c7dd751ff" providerId="LiveId" clId="{5EFDB627-83C9-4538-9A34-A7ED4B3C23BC}" dt="2024-03-19T11:43:18.407" v="2096"/>
          <ac:spMkLst>
            <pc:docMk/>
            <pc:sldMk cId="3323874596" sldId="369"/>
            <ac:spMk id="17" creationId="{717E9C54-C5D6-A42E-E022-CF3546401C9C}"/>
          </ac:spMkLst>
        </pc:spChg>
        <pc:picChg chg="add mod">
          <ac:chgData name="Adhithya Vel" userId="a294da0c7dd751ff" providerId="LiveId" clId="{5EFDB627-83C9-4538-9A34-A7ED4B3C23BC}" dt="2024-03-19T22:12:52.820" v="4243" actId="1076"/>
          <ac:picMkLst>
            <pc:docMk/>
            <pc:sldMk cId="3323874596" sldId="369"/>
            <ac:picMk id="2050" creationId="{5495E378-3A67-2E9D-FF55-B8188529B526}"/>
          </ac:picMkLst>
        </pc:picChg>
      </pc:sldChg>
      <pc:sldChg chg="addSp delSp modSp add mod modTransition modAnim">
        <pc:chgData name="Adhithya Vel" userId="a294da0c7dd751ff" providerId="LiveId" clId="{5EFDB627-83C9-4538-9A34-A7ED4B3C23BC}" dt="2024-03-20T07:49:31.616" v="4617"/>
        <pc:sldMkLst>
          <pc:docMk/>
          <pc:sldMk cId="1181727752" sldId="370"/>
        </pc:sldMkLst>
        <pc:spChg chg="del">
          <ac:chgData name="Adhithya Vel" userId="a294da0c7dd751ff" providerId="LiveId" clId="{5EFDB627-83C9-4538-9A34-A7ED4B3C23BC}" dt="2024-03-19T18:59:36.650" v="3678" actId="478"/>
          <ac:spMkLst>
            <pc:docMk/>
            <pc:sldMk cId="1181727752" sldId="370"/>
            <ac:spMk id="3" creationId="{87364034-5F15-4B68-638D-779A619AC022}"/>
          </ac:spMkLst>
        </pc:spChg>
        <pc:spChg chg="del">
          <ac:chgData name="Adhithya Vel" userId="a294da0c7dd751ff" providerId="LiveId" clId="{5EFDB627-83C9-4538-9A34-A7ED4B3C23BC}" dt="2024-03-19T18:59:33.524" v="3677" actId="478"/>
          <ac:spMkLst>
            <pc:docMk/>
            <pc:sldMk cId="1181727752" sldId="370"/>
            <ac:spMk id="4" creationId="{7E93159D-E72A-4C5B-E9D2-18BA09A87C77}"/>
          </ac:spMkLst>
        </pc:spChg>
        <pc:spChg chg="add del mod">
          <ac:chgData name="Adhithya Vel" userId="a294da0c7dd751ff" providerId="LiveId" clId="{5EFDB627-83C9-4538-9A34-A7ED4B3C23BC}" dt="2024-03-19T18:59:38.645" v="3679" actId="478"/>
          <ac:spMkLst>
            <pc:docMk/>
            <pc:sldMk cId="1181727752" sldId="370"/>
            <ac:spMk id="6" creationId="{57A76947-5161-77F3-AF0A-7822DA1747BC}"/>
          </ac:spMkLst>
        </pc:spChg>
        <pc:spChg chg="add mod">
          <ac:chgData name="Adhithya Vel" userId="a294da0c7dd751ff" providerId="LiveId" clId="{5EFDB627-83C9-4538-9A34-A7ED4B3C23BC}" dt="2024-03-19T18:59:39.276" v="3680"/>
          <ac:spMkLst>
            <pc:docMk/>
            <pc:sldMk cId="1181727752" sldId="370"/>
            <ac:spMk id="7" creationId="{5963EC39-E51D-A775-2C7D-1521207C5210}"/>
          </ac:spMkLst>
        </pc:spChg>
        <pc:spChg chg="add mod">
          <ac:chgData name="Adhithya Vel" userId="a294da0c7dd751ff" providerId="LiveId" clId="{5EFDB627-83C9-4538-9A34-A7ED4B3C23BC}" dt="2024-03-19T18:59:39.276" v="3680"/>
          <ac:spMkLst>
            <pc:docMk/>
            <pc:sldMk cId="1181727752" sldId="370"/>
            <ac:spMk id="8" creationId="{22C05727-2784-07B2-994F-28A3BF74ED30}"/>
          </ac:spMkLst>
        </pc:spChg>
        <pc:spChg chg="mod">
          <ac:chgData name="Adhithya Vel" userId="a294da0c7dd751ff" providerId="LiveId" clId="{5EFDB627-83C9-4538-9A34-A7ED4B3C23BC}" dt="2024-03-19T11:42:16.620" v="2092" actId="2085"/>
          <ac:spMkLst>
            <pc:docMk/>
            <pc:sldMk cId="1181727752" sldId="370"/>
            <ac:spMk id="16" creationId="{4201EE66-1C52-A2D8-3DE8-89A584834929}"/>
          </ac:spMkLst>
        </pc:spChg>
        <pc:spChg chg="mod">
          <ac:chgData name="Adhithya Vel" userId="a294da0c7dd751ff" providerId="LiveId" clId="{5EFDB627-83C9-4538-9A34-A7ED4B3C23BC}" dt="2024-03-19T22:13:12.920" v="4247" actId="14100"/>
          <ac:spMkLst>
            <pc:docMk/>
            <pc:sldMk cId="1181727752" sldId="370"/>
            <ac:spMk id="18" creationId="{193147D4-0010-A44C-9A1E-ADA8C94DD810}"/>
          </ac:spMkLst>
        </pc:spChg>
        <pc:picChg chg="add mod">
          <ac:chgData name="Adhithya Vel" userId="a294da0c7dd751ff" providerId="LiveId" clId="{5EFDB627-83C9-4538-9A34-A7ED4B3C23BC}" dt="2024-03-19T22:13:26.909" v="4251" actId="1076"/>
          <ac:picMkLst>
            <pc:docMk/>
            <pc:sldMk cId="1181727752" sldId="370"/>
            <ac:picMk id="3074" creationId="{3BD4DB81-971A-E01F-0055-B4D28B6E7DDC}"/>
          </ac:picMkLst>
        </pc:picChg>
      </pc:sldChg>
      <pc:sldChg chg="addSp delSp modSp add mod modTransition modClrScheme chgLayout">
        <pc:chgData name="Adhithya Vel" userId="a294da0c7dd751ff" providerId="LiveId" clId="{5EFDB627-83C9-4538-9A34-A7ED4B3C23BC}" dt="2024-03-20T06:46:58.582" v="4588"/>
        <pc:sldMkLst>
          <pc:docMk/>
          <pc:sldMk cId="2679553080" sldId="371"/>
        </pc:sldMkLst>
        <pc:spChg chg="add del mod ord">
          <ac:chgData name="Adhithya Vel" userId="a294da0c7dd751ff" providerId="LiveId" clId="{5EFDB627-83C9-4538-9A34-A7ED4B3C23BC}" dt="2024-03-19T12:15:03.811" v="2336" actId="700"/>
          <ac:spMkLst>
            <pc:docMk/>
            <pc:sldMk cId="2679553080" sldId="371"/>
            <ac:spMk id="2" creationId="{9B1A0CA9-34D4-5378-7751-F6BCC4C0925D}"/>
          </ac:spMkLst>
        </pc:spChg>
        <pc:spChg chg="mod ord">
          <ac:chgData name="Adhithya Vel" userId="a294da0c7dd751ff" providerId="LiveId" clId="{5EFDB627-83C9-4538-9A34-A7ED4B3C23BC}" dt="2024-03-19T18:49:19.166" v="3577" actId="700"/>
          <ac:spMkLst>
            <pc:docMk/>
            <pc:sldMk cId="2679553080" sldId="371"/>
            <ac:spMk id="4" creationId="{A5A951FD-B055-4EE8-B6D9-62EC0F39DC50}"/>
          </ac:spMkLst>
        </pc:spChg>
        <pc:spChg chg="del mod ord">
          <ac:chgData name="Adhithya Vel" userId="a294da0c7dd751ff" providerId="LiveId" clId="{5EFDB627-83C9-4538-9A34-A7ED4B3C23BC}" dt="2024-03-19T18:39:28.286" v="3536" actId="1957"/>
          <ac:spMkLst>
            <pc:docMk/>
            <pc:sldMk cId="2679553080" sldId="371"/>
            <ac:spMk id="7" creationId="{FC5F8EB2-8936-F0AC-DA2A-4A5609BEA7E8}"/>
          </ac:spMkLst>
        </pc:spChg>
        <pc:spChg chg="add del mod ord">
          <ac:chgData name="Adhithya Vel" userId="a294da0c7dd751ff" providerId="LiveId" clId="{5EFDB627-83C9-4538-9A34-A7ED4B3C23BC}" dt="2024-03-19T18:43:54.716" v="3554" actId="700"/>
          <ac:spMkLst>
            <pc:docMk/>
            <pc:sldMk cId="2679553080" sldId="371"/>
            <ac:spMk id="10" creationId="{0EC26106-AC9E-112F-9E11-EC6738241390}"/>
          </ac:spMkLst>
        </pc:spChg>
        <pc:spChg chg="add del mod ord">
          <ac:chgData name="Adhithya Vel" userId="a294da0c7dd751ff" providerId="LiveId" clId="{5EFDB627-83C9-4538-9A34-A7ED4B3C23BC}" dt="2024-03-19T18:49:19.166" v="3577" actId="700"/>
          <ac:spMkLst>
            <pc:docMk/>
            <pc:sldMk cId="2679553080" sldId="371"/>
            <ac:spMk id="11" creationId="{1F76B834-3600-1C57-ED22-4C575CD4FC3B}"/>
          </ac:spMkLst>
        </pc:spChg>
        <pc:spChg chg="add del mod ord">
          <ac:chgData name="Adhithya Vel" userId="a294da0c7dd751ff" providerId="LiveId" clId="{5EFDB627-83C9-4538-9A34-A7ED4B3C23BC}" dt="2024-03-19T18:46:17.067" v="3561" actId="478"/>
          <ac:spMkLst>
            <pc:docMk/>
            <pc:sldMk cId="2679553080" sldId="371"/>
            <ac:spMk id="12" creationId="{ED2042CA-4BA6-5D08-B037-5B86AA1F0F60}"/>
          </ac:spMkLst>
        </pc:spChg>
        <pc:spChg chg="add del">
          <ac:chgData name="Adhithya Vel" userId="a294da0c7dd751ff" providerId="LiveId" clId="{5EFDB627-83C9-4538-9A34-A7ED4B3C23BC}" dt="2024-03-19T18:45:36.895" v="3558" actId="22"/>
          <ac:spMkLst>
            <pc:docMk/>
            <pc:sldMk cId="2679553080" sldId="371"/>
            <ac:spMk id="15" creationId="{1E1219A6-D97F-802C-ACBC-5D50F51C349A}"/>
          </ac:spMkLst>
        </pc:spChg>
        <pc:spChg chg="add mod ord">
          <ac:chgData name="Adhithya Vel" userId="a294da0c7dd751ff" providerId="LiveId" clId="{5EFDB627-83C9-4538-9A34-A7ED4B3C23BC}" dt="2024-03-19T18:57:53.848" v="3665" actId="255"/>
          <ac:spMkLst>
            <pc:docMk/>
            <pc:sldMk cId="2679553080" sldId="371"/>
            <ac:spMk id="19" creationId="{0E1A315D-9881-1BA1-026F-784A61B20914}"/>
          </ac:spMkLst>
        </pc:spChg>
        <pc:spChg chg="add del mod ord">
          <ac:chgData name="Adhithya Vel" userId="a294da0c7dd751ff" providerId="LiveId" clId="{5EFDB627-83C9-4538-9A34-A7ED4B3C23BC}" dt="2024-03-19T18:49:21.626" v="3578" actId="478"/>
          <ac:spMkLst>
            <pc:docMk/>
            <pc:sldMk cId="2679553080" sldId="371"/>
            <ac:spMk id="20" creationId="{C43E44F2-1F3E-4AC4-B978-9281995C12C8}"/>
          </ac:spMkLst>
        </pc:spChg>
        <pc:graphicFrameChg chg="add del mod">
          <ac:chgData name="Adhithya Vel" userId="a294da0c7dd751ff" providerId="LiveId" clId="{5EFDB627-83C9-4538-9A34-A7ED4B3C23BC}" dt="2024-03-19T18:43:37.001" v="3553" actId="478"/>
          <ac:graphicFrameMkLst>
            <pc:docMk/>
            <pc:sldMk cId="2679553080" sldId="371"/>
            <ac:graphicFrameMk id="8" creationId="{44BA0180-6756-3D07-5B85-BD880AAF7FD5}"/>
          </ac:graphicFrameMkLst>
        </pc:graphicFrameChg>
        <pc:graphicFrameChg chg="add del mod ord modGraphic">
          <ac:chgData name="Adhithya Vel" userId="a294da0c7dd751ff" providerId="LiveId" clId="{5EFDB627-83C9-4538-9A34-A7ED4B3C23BC}" dt="2024-03-19T18:49:09.589" v="3576" actId="3680"/>
          <ac:graphicFrameMkLst>
            <pc:docMk/>
            <pc:sldMk cId="2679553080" sldId="371"/>
            <ac:graphicFrameMk id="18" creationId="{C024CD37-5476-AB37-2224-871E75FDE568}"/>
          </ac:graphicFrameMkLst>
        </pc:graphicFrameChg>
        <pc:picChg chg="add mod">
          <ac:chgData name="Adhithya Vel" userId="a294da0c7dd751ff" providerId="LiveId" clId="{5EFDB627-83C9-4538-9A34-A7ED4B3C23BC}" dt="2024-03-19T18:45:32.816" v="3556"/>
          <ac:picMkLst>
            <pc:docMk/>
            <pc:sldMk cId="2679553080" sldId="371"/>
            <ac:picMk id="13" creationId="{0FC43C04-D201-4A0E-A6BD-A7CBB10B562E}"/>
          </ac:picMkLst>
        </pc:picChg>
        <pc:picChg chg="add mod">
          <ac:chgData name="Adhithya Vel" userId="a294da0c7dd751ff" providerId="LiveId" clId="{5EFDB627-83C9-4538-9A34-A7ED4B3C23BC}" dt="2024-03-19T18:46:14.614" v="3560"/>
          <ac:picMkLst>
            <pc:docMk/>
            <pc:sldMk cId="2679553080" sldId="371"/>
            <ac:picMk id="16" creationId="{70C5D887-2409-B5AB-F962-1E69E2197CA0}"/>
          </ac:picMkLst>
        </pc:picChg>
        <pc:picChg chg="add mod modCrop">
          <ac:chgData name="Adhithya Vel" userId="a294da0c7dd751ff" providerId="LiveId" clId="{5EFDB627-83C9-4538-9A34-A7ED4B3C23BC}" dt="2024-03-19T18:48:06.832" v="3574" actId="208"/>
          <ac:picMkLst>
            <pc:docMk/>
            <pc:sldMk cId="2679553080" sldId="371"/>
            <ac:picMk id="17" creationId="{07577919-D78E-1AAB-E693-1CEA0D022C21}"/>
          </ac:picMkLst>
        </pc:picChg>
      </pc:sldChg>
      <pc:sldChg chg="addSp delSp modSp add mod modTransition modClrScheme chgLayout">
        <pc:chgData name="Adhithya Vel" userId="a294da0c7dd751ff" providerId="LiveId" clId="{5EFDB627-83C9-4538-9A34-A7ED4B3C23BC}" dt="2024-03-20T06:49:25.981" v="4602" actId="1076"/>
        <pc:sldMkLst>
          <pc:docMk/>
          <pc:sldMk cId="4122717546" sldId="372"/>
        </pc:sldMkLst>
        <pc:spChg chg="add mod">
          <ac:chgData name="Adhithya Vel" userId="a294da0c7dd751ff" providerId="LiveId" clId="{5EFDB627-83C9-4538-9A34-A7ED4B3C23BC}" dt="2024-03-20T06:49:25.981" v="4602" actId="1076"/>
          <ac:spMkLst>
            <pc:docMk/>
            <pc:sldMk cId="4122717546" sldId="372"/>
            <ac:spMk id="2" creationId="{A2C7E332-9E96-9163-4F9D-91A62145986B}"/>
          </ac:spMkLst>
        </pc:spChg>
        <pc:spChg chg="add del mod ord">
          <ac:chgData name="Adhithya Vel" userId="a294da0c7dd751ff" providerId="LiveId" clId="{5EFDB627-83C9-4538-9A34-A7ED4B3C23BC}" dt="2024-03-19T12:15:58.962" v="2339" actId="931"/>
          <ac:spMkLst>
            <pc:docMk/>
            <pc:sldMk cId="4122717546" sldId="372"/>
            <ac:spMk id="2" creationId="{C35DEE9B-6550-B329-0845-5B797D87BFCD}"/>
          </ac:spMkLst>
        </pc:spChg>
        <pc:spChg chg="mod ord">
          <ac:chgData name="Adhithya Vel" userId="a294da0c7dd751ff" providerId="LiveId" clId="{5EFDB627-83C9-4538-9A34-A7ED4B3C23BC}" dt="2024-03-19T12:20:29.661" v="2360" actId="700"/>
          <ac:spMkLst>
            <pc:docMk/>
            <pc:sldMk cId="4122717546" sldId="372"/>
            <ac:spMk id="4" creationId="{A5A951FD-B055-4EE8-B6D9-62EC0F39DC50}"/>
          </ac:spMkLst>
        </pc:spChg>
        <pc:spChg chg="mod ord">
          <ac:chgData name="Adhithya Vel" userId="a294da0c7dd751ff" providerId="LiveId" clId="{5EFDB627-83C9-4538-9A34-A7ED4B3C23BC}" dt="2024-03-20T06:48:26.061" v="4593" actId="14100"/>
          <ac:spMkLst>
            <pc:docMk/>
            <pc:sldMk cId="4122717546" sldId="372"/>
            <ac:spMk id="7" creationId="{FC5F8EB2-8936-F0AC-DA2A-4A5609BEA7E8}"/>
          </ac:spMkLst>
        </pc:spChg>
        <pc:picChg chg="add mod ord">
          <ac:chgData name="Adhithya Vel" userId="a294da0c7dd751ff" providerId="LiveId" clId="{5EFDB627-83C9-4538-9A34-A7ED4B3C23BC}" dt="2024-03-19T12:20:43.493" v="2363" actId="14100"/>
          <ac:picMkLst>
            <pc:docMk/>
            <pc:sldMk cId="4122717546" sldId="372"/>
            <ac:picMk id="5" creationId="{6F75CA44-7AD5-CFB7-D060-A3123942BA8D}"/>
          </ac:picMkLst>
        </pc:picChg>
      </pc:sldChg>
      <pc:sldChg chg="addSp delSp modSp add mod ord modTransition modClrScheme chgLayout">
        <pc:chgData name="Adhithya Vel" userId="a294da0c7dd751ff" providerId="LiveId" clId="{5EFDB627-83C9-4538-9A34-A7ED4B3C23BC}" dt="2024-03-20T07:48:54.418" v="4614" actId="20577"/>
        <pc:sldMkLst>
          <pc:docMk/>
          <pc:sldMk cId="1920894439" sldId="373"/>
        </pc:sldMkLst>
        <pc:spChg chg="mod ord">
          <ac:chgData name="Adhithya Vel" userId="a294da0c7dd751ff" providerId="LiveId" clId="{5EFDB627-83C9-4538-9A34-A7ED4B3C23BC}" dt="2024-03-19T12:32:53.641" v="2385" actId="700"/>
          <ac:spMkLst>
            <pc:docMk/>
            <pc:sldMk cId="1920894439" sldId="373"/>
            <ac:spMk id="2" creationId="{1990F877-0583-8C2A-50FE-C4D7E3270805}"/>
          </ac:spMkLst>
        </pc:spChg>
        <pc:spChg chg="add mod ord">
          <ac:chgData name="Adhithya Vel" userId="a294da0c7dd751ff" providerId="LiveId" clId="{5EFDB627-83C9-4538-9A34-A7ED4B3C23BC}" dt="2024-03-20T07:48:54.418" v="4614" actId="20577"/>
          <ac:spMkLst>
            <pc:docMk/>
            <pc:sldMk cId="1920894439" sldId="373"/>
            <ac:spMk id="3" creationId="{BFB7BCC8-3254-4F7A-41C2-C5C745787F5B}"/>
          </ac:spMkLst>
        </pc:spChg>
        <pc:spChg chg="add del mod ord">
          <ac:chgData name="Adhithya Vel" userId="a294da0c7dd751ff" providerId="LiveId" clId="{5EFDB627-83C9-4538-9A34-A7ED4B3C23BC}" dt="2024-03-19T12:33:01.822" v="2386" actId="931"/>
          <ac:spMkLst>
            <pc:docMk/>
            <pc:sldMk cId="1920894439" sldId="373"/>
            <ac:spMk id="4" creationId="{AD29BFA2-1C7C-3DF5-AB8F-F6958420A2CF}"/>
          </ac:spMkLst>
        </pc:spChg>
        <pc:spChg chg="mod ord">
          <ac:chgData name="Adhithya Vel" userId="a294da0c7dd751ff" providerId="LiveId" clId="{5EFDB627-83C9-4538-9A34-A7ED4B3C23BC}" dt="2024-03-19T12:32:53.641" v="2385" actId="700"/>
          <ac:spMkLst>
            <pc:docMk/>
            <pc:sldMk cId="1920894439" sldId="373"/>
            <ac:spMk id="5" creationId="{5A508D07-478A-227E-16BC-A4A4A83EB04F}"/>
          </ac:spMkLst>
        </pc:spChg>
        <pc:picChg chg="add mod">
          <ac:chgData name="Adhithya Vel" userId="a294da0c7dd751ff" providerId="LiveId" clId="{5EFDB627-83C9-4538-9A34-A7ED4B3C23BC}" dt="2024-03-19T12:34:59.936" v="2389" actId="1362"/>
          <ac:picMkLst>
            <pc:docMk/>
            <pc:sldMk cId="1920894439" sldId="373"/>
            <ac:picMk id="7" creationId="{D8CED26E-5CEC-3B0E-C312-4884FA8D7E7D}"/>
          </ac:picMkLst>
        </pc:picChg>
      </pc:sldChg>
      <pc:sldChg chg="addSp delSp modSp new mod modTransition modClrScheme chgLayout">
        <pc:chgData name="Adhithya Vel" userId="a294da0c7dd751ff" providerId="LiveId" clId="{5EFDB627-83C9-4538-9A34-A7ED4B3C23BC}" dt="2024-03-20T06:46:58.582" v="4588"/>
        <pc:sldMkLst>
          <pc:docMk/>
          <pc:sldMk cId="1779701928" sldId="374"/>
        </pc:sldMkLst>
        <pc:spChg chg="del">
          <ac:chgData name="Adhithya Vel" userId="a294da0c7dd751ff" providerId="LiveId" clId="{5EFDB627-83C9-4538-9A34-A7ED4B3C23BC}" dt="2024-03-19T13:00:57.597" v="2615" actId="700"/>
          <ac:spMkLst>
            <pc:docMk/>
            <pc:sldMk cId="1779701928" sldId="374"/>
            <ac:spMk id="2" creationId="{14128A68-7A77-D11C-EF78-446DA24A5531}"/>
          </ac:spMkLst>
        </pc:spChg>
        <pc:spChg chg="del">
          <ac:chgData name="Adhithya Vel" userId="a294da0c7dd751ff" providerId="LiveId" clId="{5EFDB627-83C9-4538-9A34-A7ED4B3C23BC}" dt="2024-03-19T13:00:57.597" v="2615" actId="700"/>
          <ac:spMkLst>
            <pc:docMk/>
            <pc:sldMk cId="1779701928" sldId="374"/>
            <ac:spMk id="3" creationId="{FBDA910F-66D6-8FDC-B015-A82D7C6E0CBC}"/>
          </ac:spMkLst>
        </pc:spChg>
        <pc:spChg chg="mod ord">
          <ac:chgData name="Adhithya Vel" userId="a294da0c7dd751ff" providerId="LiveId" clId="{5EFDB627-83C9-4538-9A34-A7ED4B3C23BC}" dt="2024-03-19T13:00:57.597" v="2615" actId="700"/>
          <ac:spMkLst>
            <pc:docMk/>
            <pc:sldMk cId="1779701928" sldId="374"/>
            <ac:spMk id="4" creationId="{65B9614F-2809-60E8-8D26-E5387AA0FD53}"/>
          </ac:spMkLst>
        </pc:spChg>
        <pc:spChg chg="del mod ord">
          <ac:chgData name="Adhithya Vel" userId="a294da0c7dd751ff" providerId="LiveId" clId="{5EFDB627-83C9-4538-9A34-A7ED4B3C23BC}" dt="2024-03-19T13:00:57.597" v="2615" actId="700"/>
          <ac:spMkLst>
            <pc:docMk/>
            <pc:sldMk cId="1779701928" sldId="374"/>
            <ac:spMk id="5" creationId="{6D72321E-2381-10B8-6413-50E83557DD85}"/>
          </ac:spMkLst>
        </pc:spChg>
        <pc:spChg chg="add del mod ord">
          <ac:chgData name="Adhithya Vel" userId="a294da0c7dd751ff" providerId="LiveId" clId="{5EFDB627-83C9-4538-9A34-A7ED4B3C23BC}" dt="2024-03-19T13:01:20.268" v="2616"/>
          <ac:spMkLst>
            <pc:docMk/>
            <pc:sldMk cId="1779701928" sldId="374"/>
            <ac:spMk id="6" creationId="{3410649B-613D-5BE9-205C-1F2AEE9300DC}"/>
          </ac:spMkLst>
        </pc:spChg>
        <pc:spChg chg="add mod">
          <ac:chgData name="Adhithya Vel" userId="a294da0c7dd751ff" providerId="LiveId" clId="{5EFDB627-83C9-4538-9A34-A7ED4B3C23BC}" dt="2024-03-19T21:57:58.902" v="4150" actId="14838"/>
          <ac:spMkLst>
            <pc:docMk/>
            <pc:sldMk cId="1779701928" sldId="374"/>
            <ac:spMk id="8" creationId="{235CFA33-A051-BC8C-4A3F-6F290CF266CF}"/>
          </ac:spMkLst>
        </pc:spChg>
        <pc:picChg chg="add mod">
          <ac:chgData name="Adhithya Vel" userId="a294da0c7dd751ff" providerId="LiveId" clId="{5EFDB627-83C9-4538-9A34-A7ED4B3C23BC}" dt="2024-03-19T13:04:49.043" v="2645" actId="14100"/>
          <ac:picMkLst>
            <pc:docMk/>
            <pc:sldMk cId="1779701928" sldId="374"/>
            <ac:picMk id="7" creationId="{E5E9CC13-74C6-BD0F-EA93-B8C185E6FA75}"/>
          </ac:picMkLst>
        </pc:picChg>
      </pc:sldChg>
      <pc:sldChg chg="add del">
        <pc:chgData name="Adhithya Vel" userId="a294da0c7dd751ff" providerId="LiveId" clId="{5EFDB627-83C9-4538-9A34-A7ED4B3C23BC}" dt="2024-03-19T13:46:20.321" v="3099" actId="2890"/>
        <pc:sldMkLst>
          <pc:docMk/>
          <pc:sldMk cId="1784445934" sldId="375"/>
        </pc:sldMkLst>
      </pc:sldChg>
      <pc:sldChg chg="addSp add del">
        <pc:chgData name="Adhithya Vel" userId="a294da0c7dd751ff" providerId="LiveId" clId="{5EFDB627-83C9-4538-9A34-A7ED4B3C23BC}" dt="2024-03-19T13:46:00.228" v="3093" actId="2696"/>
        <pc:sldMkLst>
          <pc:docMk/>
          <pc:sldMk cId="2281719127" sldId="375"/>
        </pc:sldMkLst>
        <pc:picChg chg="add">
          <ac:chgData name="Adhithya Vel" userId="a294da0c7dd751ff" providerId="LiveId" clId="{5EFDB627-83C9-4538-9A34-A7ED4B3C23BC}" dt="2024-03-19T13:24:08.709" v="2954"/>
          <ac:picMkLst>
            <pc:docMk/>
            <pc:sldMk cId="2281719127" sldId="375"/>
            <ac:picMk id="4" creationId="{0EBE03CF-6A17-85AA-8781-B4CD0B9651B7}"/>
          </ac:picMkLst>
        </pc:picChg>
      </pc:sldChg>
      <pc:sldChg chg="addSp delSp modSp add mod modTransition modAnim">
        <pc:chgData name="Adhithya Vel" userId="a294da0c7dd751ff" providerId="LiveId" clId="{5EFDB627-83C9-4538-9A34-A7ED4B3C23BC}" dt="2024-03-20T06:46:58.582" v="4588"/>
        <pc:sldMkLst>
          <pc:docMk/>
          <pc:sldMk cId="2593086953" sldId="375"/>
        </pc:sldMkLst>
        <pc:spChg chg="mod">
          <ac:chgData name="Adhithya Vel" userId="a294da0c7dd751ff" providerId="LiveId" clId="{5EFDB627-83C9-4538-9A34-A7ED4B3C23BC}" dt="2024-03-19T13:50:21.540" v="3219" actId="6549"/>
          <ac:spMkLst>
            <pc:docMk/>
            <pc:sldMk cId="2593086953" sldId="375"/>
            <ac:spMk id="7" creationId="{BCD0F7B8-DA45-5991-FF71-1A662603448B}"/>
          </ac:spMkLst>
        </pc:spChg>
        <pc:spChg chg="add del mod">
          <ac:chgData name="Adhithya Vel" userId="a294da0c7dd751ff" providerId="LiveId" clId="{5EFDB627-83C9-4538-9A34-A7ED4B3C23BC}" dt="2024-03-19T22:44:09.988" v="4394" actId="478"/>
          <ac:spMkLst>
            <pc:docMk/>
            <pc:sldMk cId="2593086953" sldId="375"/>
            <ac:spMk id="9" creationId="{7C50AFF0-3DF4-A25C-E4A7-A0F87FADD331}"/>
          </ac:spMkLst>
        </pc:spChg>
        <pc:spChg chg="add del mod">
          <ac:chgData name="Adhithya Vel" userId="a294da0c7dd751ff" providerId="LiveId" clId="{5EFDB627-83C9-4538-9A34-A7ED4B3C23BC}" dt="2024-03-19T22:45:05.832" v="4405" actId="478"/>
          <ac:spMkLst>
            <pc:docMk/>
            <pc:sldMk cId="2593086953" sldId="375"/>
            <ac:spMk id="10" creationId="{C0321F28-B505-11E3-7457-C33776ECFA33}"/>
          </ac:spMkLst>
        </pc:spChg>
        <pc:spChg chg="add mod">
          <ac:chgData name="Adhithya Vel" userId="a294da0c7dd751ff" providerId="LiveId" clId="{5EFDB627-83C9-4538-9A34-A7ED4B3C23BC}" dt="2024-03-19T22:44:04.626" v="4393"/>
          <ac:spMkLst>
            <pc:docMk/>
            <pc:sldMk cId="2593086953" sldId="375"/>
            <ac:spMk id="15" creationId="{7C50AFF0-3DF4-A25C-E4A7-A0F87FADD331}"/>
          </ac:spMkLst>
        </pc:spChg>
        <pc:spChg chg="add mod">
          <ac:chgData name="Adhithya Vel" userId="a294da0c7dd751ff" providerId="LiveId" clId="{5EFDB627-83C9-4538-9A34-A7ED4B3C23BC}" dt="2024-03-19T22:45:01.411" v="4404"/>
          <ac:spMkLst>
            <pc:docMk/>
            <pc:sldMk cId="2593086953" sldId="375"/>
            <ac:spMk id="16" creationId="{C0321F28-B505-11E3-7457-C33776ECFA33}"/>
          </ac:spMkLst>
        </pc:spChg>
        <pc:picChg chg="del">
          <ac:chgData name="Adhithya Vel" userId="a294da0c7dd751ff" providerId="LiveId" clId="{5EFDB627-83C9-4538-9A34-A7ED4B3C23BC}" dt="2024-03-19T13:46:43.534" v="3103" actId="478"/>
          <ac:picMkLst>
            <pc:docMk/>
            <pc:sldMk cId="2593086953" sldId="375"/>
            <ac:picMk id="11" creationId="{CA1177EE-538A-EB8E-2FF3-88D2E777F625}"/>
          </ac:picMkLst>
        </pc:picChg>
        <pc:picChg chg="add mod">
          <ac:chgData name="Adhithya Vel" userId="a294da0c7dd751ff" providerId="LiveId" clId="{5EFDB627-83C9-4538-9A34-A7ED4B3C23BC}" dt="2024-03-19T22:40:34.345" v="4351" actId="1076"/>
          <ac:picMkLst>
            <pc:docMk/>
            <pc:sldMk cId="2593086953" sldId="375"/>
            <ac:picMk id="11" creationId="{D4BE2492-FDCE-135C-805F-39EC1A281E18}"/>
          </ac:picMkLst>
        </pc:picChg>
        <pc:picChg chg="add mod">
          <ac:chgData name="Adhithya Vel" userId="a294da0c7dd751ff" providerId="LiveId" clId="{5EFDB627-83C9-4538-9A34-A7ED4B3C23BC}" dt="2024-03-19T13:48:45.522" v="3142" actId="1076"/>
          <ac:picMkLst>
            <pc:docMk/>
            <pc:sldMk cId="2593086953" sldId="375"/>
            <ac:picMk id="12" creationId="{8138E92F-2671-C913-87BF-80FA8CFA7DD6}"/>
          </ac:picMkLst>
        </pc:picChg>
        <pc:picChg chg="add mod">
          <ac:chgData name="Adhithya Vel" userId="a294da0c7dd751ff" providerId="LiveId" clId="{5EFDB627-83C9-4538-9A34-A7ED4B3C23BC}" dt="2024-03-19T14:01:38.881" v="3321" actId="14861"/>
          <ac:picMkLst>
            <pc:docMk/>
            <pc:sldMk cId="2593086953" sldId="375"/>
            <ac:picMk id="13" creationId="{A4D96BEB-802D-7A62-BFBE-E82A63C84EB6}"/>
          </ac:picMkLst>
        </pc:picChg>
        <pc:picChg chg="add mod">
          <ac:chgData name="Adhithya Vel" userId="a294da0c7dd751ff" providerId="LiveId" clId="{5EFDB627-83C9-4538-9A34-A7ED4B3C23BC}" dt="2024-03-19T14:03:18.587" v="3339" actId="14861"/>
          <ac:picMkLst>
            <pc:docMk/>
            <pc:sldMk cId="2593086953" sldId="375"/>
            <ac:picMk id="14" creationId="{20983A31-AC0A-F683-9585-A31297093C1A}"/>
          </ac:picMkLst>
        </pc:picChg>
        <pc:picChg chg="del">
          <ac:chgData name="Adhithya Vel" userId="a294da0c7dd751ff" providerId="LiveId" clId="{5EFDB627-83C9-4538-9A34-A7ED4B3C23BC}" dt="2024-03-19T13:46:46.174" v="3104" actId="478"/>
          <ac:picMkLst>
            <pc:docMk/>
            <pc:sldMk cId="2593086953" sldId="375"/>
            <ac:picMk id="15" creationId="{3A31ACD1-DD09-8232-A143-CDE0FCD77254}"/>
          </ac:picMkLst>
        </pc:picChg>
        <pc:cxnChg chg="mod">
          <ac:chgData name="Adhithya Vel" userId="a294da0c7dd751ff" providerId="LiveId" clId="{5EFDB627-83C9-4538-9A34-A7ED4B3C23BC}" dt="2024-03-19T13:50:22.472" v="3220" actId="1076"/>
          <ac:cxnSpMkLst>
            <pc:docMk/>
            <pc:sldMk cId="2593086953" sldId="375"/>
            <ac:cxnSpMk id="4" creationId="{A33DACEB-F2B3-BAED-6CAC-45EBC78275C7}"/>
          </ac:cxnSpMkLst>
        </pc:cxnChg>
      </pc:sldChg>
      <pc:sldChg chg="add del">
        <pc:chgData name="Adhithya Vel" userId="a294da0c7dd751ff" providerId="LiveId" clId="{5EFDB627-83C9-4538-9A34-A7ED4B3C23BC}" dt="2024-03-19T13:46:02.695" v="3094" actId="2696"/>
        <pc:sldMkLst>
          <pc:docMk/>
          <pc:sldMk cId="798479414" sldId="376"/>
        </pc:sldMkLst>
      </pc:sldChg>
      <pc:sldChg chg="addSp delSp modSp add del mod modTransition delAnim modAnim">
        <pc:chgData name="Adhithya Vel" userId="a294da0c7dd751ff" providerId="LiveId" clId="{5EFDB627-83C9-4538-9A34-A7ED4B3C23BC}" dt="2024-03-19T13:55:11.589" v="3254" actId="2696"/>
        <pc:sldMkLst>
          <pc:docMk/>
          <pc:sldMk cId="4247516131" sldId="376"/>
        </pc:sldMkLst>
        <pc:spChg chg="del">
          <ac:chgData name="Adhithya Vel" userId="a294da0c7dd751ff" providerId="LiveId" clId="{5EFDB627-83C9-4538-9A34-A7ED4B3C23BC}" dt="2024-03-19T13:50:39.877" v="3224" actId="478"/>
          <ac:spMkLst>
            <pc:docMk/>
            <pc:sldMk cId="4247516131" sldId="376"/>
            <ac:spMk id="2" creationId="{1990F877-0583-8C2A-50FE-C4D7E3270805}"/>
          </ac:spMkLst>
        </pc:spChg>
        <pc:spChg chg="del">
          <ac:chgData name="Adhithya Vel" userId="a294da0c7dd751ff" providerId="LiveId" clId="{5EFDB627-83C9-4538-9A34-A7ED4B3C23BC}" dt="2024-03-19T13:50:39.877" v="3224" actId="478"/>
          <ac:spMkLst>
            <pc:docMk/>
            <pc:sldMk cId="4247516131" sldId="376"/>
            <ac:spMk id="5" creationId="{5A508D07-478A-227E-16BC-A4A4A83EB04F}"/>
          </ac:spMkLst>
        </pc:spChg>
        <pc:spChg chg="del">
          <ac:chgData name="Adhithya Vel" userId="a294da0c7dd751ff" providerId="LiveId" clId="{5EFDB627-83C9-4538-9A34-A7ED4B3C23BC}" dt="2024-03-19T13:50:39.877" v="3224" actId="478"/>
          <ac:spMkLst>
            <pc:docMk/>
            <pc:sldMk cId="4247516131" sldId="376"/>
            <ac:spMk id="6" creationId="{73E9A5E2-7AAF-B756-1BE2-5E9923B676D8}"/>
          </ac:spMkLst>
        </pc:spChg>
        <pc:spChg chg="del">
          <ac:chgData name="Adhithya Vel" userId="a294da0c7dd751ff" providerId="LiveId" clId="{5EFDB627-83C9-4538-9A34-A7ED4B3C23BC}" dt="2024-03-19T13:50:39.877" v="3224" actId="478"/>
          <ac:spMkLst>
            <pc:docMk/>
            <pc:sldMk cId="4247516131" sldId="376"/>
            <ac:spMk id="7" creationId="{BCD0F7B8-DA45-5991-FF71-1A662603448B}"/>
          </ac:spMkLst>
        </pc:spChg>
        <pc:spChg chg="del">
          <ac:chgData name="Adhithya Vel" userId="a294da0c7dd751ff" providerId="LiveId" clId="{5EFDB627-83C9-4538-9A34-A7ED4B3C23BC}" dt="2024-03-19T13:50:39.877" v="3224" actId="478"/>
          <ac:spMkLst>
            <pc:docMk/>
            <pc:sldMk cId="4247516131" sldId="376"/>
            <ac:spMk id="8" creationId="{95B9673C-5098-B721-77B8-12A2611242D3}"/>
          </ac:spMkLst>
        </pc:spChg>
        <pc:spChg chg="del">
          <ac:chgData name="Adhithya Vel" userId="a294da0c7dd751ff" providerId="LiveId" clId="{5EFDB627-83C9-4538-9A34-A7ED4B3C23BC}" dt="2024-03-19T13:50:39.877" v="3224" actId="478"/>
          <ac:spMkLst>
            <pc:docMk/>
            <pc:sldMk cId="4247516131" sldId="376"/>
            <ac:spMk id="9" creationId="{7C50AFF0-3DF4-A25C-E4A7-A0F87FADD331}"/>
          </ac:spMkLst>
        </pc:spChg>
        <pc:spChg chg="del">
          <ac:chgData name="Adhithya Vel" userId="a294da0c7dd751ff" providerId="LiveId" clId="{5EFDB627-83C9-4538-9A34-A7ED4B3C23BC}" dt="2024-03-19T13:50:39.877" v="3224" actId="478"/>
          <ac:spMkLst>
            <pc:docMk/>
            <pc:sldMk cId="4247516131" sldId="376"/>
            <ac:spMk id="10" creationId="{C0321F28-B505-11E3-7457-C33776ECFA33}"/>
          </ac:spMkLst>
        </pc:spChg>
        <pc:spChg chg="add mod">
          <ac:chgData name="Adhithya Vel" userId="a294da0c7dd751ff" providerId="LiveId" clId="{5EFDB627-83C9-4538-9A34-A7ED4B3C23BC}" dt="2024-03-19T13:50:37.439" v="3223"/>
          <ac:spMkLst>
            <pc:docMk/>
            <pc:sldMk cId="4247516131" sldId="376"/>
            <ac:spMk id="11" creationId="{B1C5D5A8-CE83-41D5-014C-A4003BE23B6E}"/>
          </ac:spMkLst>
        </pc:spChg>
        <pc:spChg chg="add mod">
          <ac:chgData name="Adhithya Vel" userId="a294da0c7dd751ff" providerId="LiveId" clId="{5EFDB627-83C9-4538-9A34-A7ED4B3C23BC}" dt="2024-03-19T13:50:37.439" v="3223"/>
          <ac:spMkLst>
            <pc:docMk/>
            <pc:sldMk cId="4247516131" sldId="376"/>
            <ac:spMk id="13" creationId="{AE27A690-FFF2-9761-811D-0F13B3C2AD47}"/>
          </ac:spMkLst>
        </pc:spChg>
        <pc:spChg chg="add mod">
          <ac:chgData name="Adhithya Vel" userId="a294da0c7dd751ff" providerId="LiveId" clId="{5EFDB627-83C9-4538-9A34-A7ED4B3C23BC}" dt="2024-03-19T13:50:35.211" v="3222"/>
          <ac:spMkLst>
            <pc:docMk/>
            <pc:sldMk cId="4247516131" sldId="376"/>
            <ac:spMk id="16" creationId="{149741AC-FB1E-3A72-0746-CC8DBD604673}"/>
          </ac:spMkLst>
        </pc:spChg>
        <pc:spChg chg="add mod">
          <ac:chgData name="Adhithya Vel" userId="a294da0c7dd751ff" providerId="LiveId" clId="{5EFDB627-83C9-4538-9A34-A7ED4B3C23BC}" dt="2024-03-19T13:50:35.211" v="3222"/>
          <ac:spMkLst>
            <pc:docMk/>
            <pc:sldMk cId="4247516131" sldId="376"/>
            <ac:spMk id="17" creationId="{C218EC78-83D2-00B2-176D-8798EB6216A8}"/>
          </ac:spMkLst>
        </pc:spChg>
        <pc:spChg chg="add mod">
          <ac:chgData name="Adhithya Vel" userId="a294da0c7dd751ff" providerId="LiveId" clId="{5EFDB627-83C9-4538-9A34-A7ED4B3C23BC}" dt="2024-03-19T13:50:35.211" v="3222"/>
          <ac:spMkLst>
            <pc:docMk/>
            <pc:sldMk cId="4247516131" sldId="376"/>
            <ac:spMk id="18" creationId="{B46361C7-AB44-7E30-5DDB-E64598FC3562}"/>
          </ac:spMkLst>
        </pc:spChg>
        <pc:spChg chg="add mod">
          <ac:chgData name="Adhithya Vel" userId="a294da0c7dd751ff" providerId="LiveId" clId="{5EFDB627-83C9-4538-9A34-A7ED4B3C23BC}" dt="2024-03-19T13:50:35.211" v="3222"/>
          <ac:spMkLst>
            <pc:docMk/>
            <pc:sldMk cId="4247516131" sldId="376"/>
            <ac:spMk id="19" creationId="{C4111455-9F4C-2DCF-7EB7-27CC0AD1AE2A}"/>
          </ac:spMkLst>
        </pc:spChg>
        <pc:spChg chg="add mod">
          <ac:chgData name="Adhithya Vel" userId="a294da0c7dd751ff" providerId="LiveId" clId="{5EFDB627-83C9-4538-9A34-A7ED4B3C23BC}" dt="2024-03-19T13:50:35.211" v="3222"/>
          <ac:spMkLst>
            <pc:docMk/>
            <pc:sldMk cId="4247516131" sldId="376"/>
            <ac:spMk id="20" creationId="{980F2D2E-4A16-377D-5844-A668873657C1}"/>
          </ac:spMkLst>
        </pc:spChg>
        <pc:spChg chg="add del mod">
          <ac:chgData name="Adhithya Vel" userId="a294da0c7dd751ff" providerId="LiveId" clId="{5EFDB627-83C9-4538-9A34-A7ED4B3C23BC}" dt="2024-03-19T13:51:31.089" v="3234" actId="478"/>
          <ac:spMkLst>
            <pc:docMk/>
            <pc:sldMk cId="4247516131" sldId="376"/>
            <ac:spMk id="23" creationId="{425C58ED-3EB6-DF9C-352E-2BDAA4C9E815}"/>
          </ac:spMkLst>
        </pc:spChg>
        <pc:spChg chg="add mod">
          <ac:chgData name="Adhithya Vel" userId="a294da0c7dd751ff" providerId="LiveId" clId="{5EFDB627-83C9-4538-9A34-A7ED4B3C23BC}" dt="2024-03-19T13:51:28.097" v="3233" actId="1076"/>
          <ac:spMkLst>
            <pc:docMk/>
            <pc:sldMk cId="4247516131" sldId="376"/>
            <ac:spMk id="24" creationId="{EFA634C4-C408-DFC3-EC76-9DDBA1AE7B0F}"/>
          </ac:spMkLst>
        </pc:spChg>
        <pc:spChg chg="add mod">
          <ac:chgData name="Adhithya Vel" userId="a294da0c7dd751ff" providerId="LiveId" clId="{5EFDB627-83C9-4538-9A34-A7ED4B3C23BC}" dt="2024-03-19T13:51:13.590" v="3231" actId="1036"/>
          <ac:spMkLst>
            <pc:docMk/>
            <pc:sldMk cId="4247516131" sldId="376"/>
            <ac:spMk id="25" creationId="{EF766F58-D90D-DB85-46B3-A2F6AD90FF20}"/>
          </ac:spMkLst>
        </pc:spChg>
        <pc:spChg chg="add mod">
          <ac:chgData name="Adhithya Vel" userId="a294da0c7dd751ff" providerId="LiveId" clId="{5EFDB627-83C9-4538-9A34-A7ED4B3C23BC}" dt="2024-03-19T13:51:13.590" v="3231" actId="1036"/>
          <ac:spMkLst>
            <pc:docMk/>
            <pc:sldMk cId="4247516131" sldId="376"/>
            <ac:spMk id="28" creationId="{12FAA14E-E387-6097-B8A1-EC8476373EA3}"/>
          </ac:spMkLst>
        </pc:spChg>
        <pc:spChg chg="add mod">
          <ac:chgData name="Adhithya Vel" userId="a294da0c7dd751ff" providerId="LiveId" clId="{5EFDB627-83C9-4538-9A34-A7ED4B3C23BC}" dt="2024-03-19T13:51:13.590" v="3231" actId="1036"/>
          <ac:spMkLst>
            <pc:docMk/>
            <pc:sldMk cId="4247516131" sldId="376"/>
            <ac:spMk id="29" creationId="{AECDDBC1-7AFA-6564-75ED-A065387443AF}"/>
          </ac:spMkLst>
        </pc:spChg>
        <pc:spChg chg="add mod">
          <ac:chgData name="Adhithya Vel" userId="a294da0c7dd751ff" providerId="LiveId" clId="{5EFDB627-83C9-4538-9A34-A7ED4B3C23BC}" dt="2024-03-19T13:51:13.590" v="3231" actId="1036"/>
          <ac:spMkLst>
            <pc:docMk/>
            <pc:sldMk cId="4247516131" sldId="376"/>
            <ac:spMk id="30" creationId="{F0CE2178-C7B1-BB2B-B2D3-D3EC836E6F6D}"/>
          </ac:spMkLst>
        </pc:spChg>
        <pc:spChg chg="add mod">
          <ac:chgData name="Adhithya Vel" userId="a294da0c7dd751ff" providerId="LiveId" clId="{5EFDB627-83C9-4538-9A34-A7ED4B3C23BC}" dt="2024-03-19T13:51:13.590" v="3231" actId="1036"/>
          <ac:spMkLst>
            <pc:docMk/>
            <pc:sldMk cId="4247516131" sldId="376"/>
            <ac:spMk id="31" creationId="{78A1C489-6CBA-D365-476F-3F8BF7D4D88E}"/>
          </ac:spMkLst>
        </pc:spChg>
        <pc:spChg chg="add mod">
          <ac:chgData name="Adhithya Vel" userId="a294da0c7dd751ff" providerId="LiveId" clId="{5EFDB627-83C9-4538-9A34-A7ED4B3C23BC}" dt="2024-03-19T13:51:13.590" v="3231" actId="1036"/>
          <ac:spMkLst>
            <pc:docMk/>
            <pc:sldMk cId="4247516131" sldId="376"/>
            <ac:spMk id="32" creationId="{64181605-64DB-5AE2-AE6F-F62A8BD9341D}"/>
          </ac:spMkLst>
        </pc:spChg>
        <pc:picChg chg="del">
          <ac:chgData name="Adhithya Vel" userId="a294da0c7dd751ff" providerId="LiveId" clId="{5EFDB627-83C9-4538-9A34-A7ED4B3C23BC}" dt="2024-03-19T13:50:39.877" v="3224" actId="478"/>
          <ac:picMkLst>
            <pc:docMk/>
            <pc:sldMk cId="4247516131" sldId="376"/>
            <ac:picMk id="3" creationId="{B21B2B1A-A602-4842-EF37-25A7E38867E6}"/>
          </ac:picMkLst>
        </pc:picChg>
        <pc:picChg chg="del">
          <ac:chgData name="Adhithya Vel" userId="a294da0c7dd751ff" providerId="LiveId" clId="{5EFDB627-83C9-4538-9A34-A7ED4B3C23BC}" dt="2024-03-19T13:50:39.877" v="3224" actId="478"/>
          <ac:picMkLst>
            <pc:docMk/>
            <pc:sldMk cId="4247516131" sldId="376"/>
            <ac:picMk id="12" creationId="{8138E92F-2671-C913-87BF-80FA8CFA7DD6}"/>
          </ac:picMkLst>
        </pc:picChg>
        <pc:picChg chg="add mod">
          <ac:chgData name="Adhithya Vel" userId="a294da0c7dd751ff" providerId="LiveId" clId="{5EFDB627-83C9-4538-9A34-A7ED4B3C23BC}" dt="2024-03-19T13:50:35.211" v="3222"/>
          <ac:picMkLst>
            <pc:docMk/>
            <pc:sldMk cId="4247516131" sldId="376"/>
            <ac:picMk id="14" creationId="{7247113C-4404-8C45-3ECD-A0064968BA46}"/>
          </ac:picMkLst>
        </pc:picChg>
        <pc:picChg chg="add mod">
          <ac:chgData name="Adhithya Vel" userId="a294da0c7dd751ff" providerId="LiveId" clId="{5EFDB627-83C9-4538-9A34-A7ED4B3C23BC}" dt="2024-03-19T13:50:35.211" v="3222"/>
          <ac:picMkLst>
            <pc:docMk/>
            <pc:sldMk cId="4247516131" sldId="376"/>
            <ac:picMk id="21" creationId="{3E37DAC4-0EBA-9D41-C91F-BC74853FDFFF}"/>
          </ac:picMkLst>
        </pc:picChg>
        <pc:picChg chg="add mod">
          <ac:chgData name="Adhithya Vel" userId="a294da0c7dd751ff" providerId="LiveId" clId="{5EFDB627-83C9-4538-9A34-A7ED4B3C23BC}" dt="2024-03-19T13:51:13.590" v="3231" actId="1036"/>
          <ac:picMkLst>
            <pc:docMk/>
            <pc:sldMk cId="4247516131" sldId="376"/>
            <ac:picMk id="26" creationId="{EC8BC245-B1D5-A701-465C-CDB971BA27AB}"/>
          </ac:picMkLst>
        </pc:picChg>
        <pc:picChg chg="add mod">
          <ac:chgData name="Adhithya Vel" userId="a294da0c7dd751ff" providerId="LiveId" clId="{5EFDB627-83C9-4538-9A34-A7ED4B3C23BC}" dt="2024-03-19T13:51:13.590" v="3231" actId="1036"/>
          <ac:picMkLst>
            <pc:docMk/>
            <pc:sldMk cId="4247516131" sldId="376"/>
            <ac:picMk id="33" creationId="{AA363333-22CE-357C-4C20-E5102FB7B466}"/>
          </ac:picMkLst>
        </pc:picChg>
        <pc:cxnChg chg="mod">
          <ac:chgData name="Adhithya Vel" userId="a294da0c7dd751ff" providerId="LiveId" clId="{5EFDB627-83C9-4538-9A34-A7ED4B3C23BC}" dt="2024-03-19T13:53:26.934" v="3240" actId="1076"/>
          <ac:cxnSpMkLst>
            <pc:docMk/>
            <pc:sldMk cId="4247516131" sldId="376"/>
            <ac:cxnSpMk id="4" creationId="{A33DACEB-F2B3-BAED-6CAC-45EBC78275C7}"/>
          </ac:cxnSpMkLst>
        </pc:cxnChg>
        <pc:cxnChg chg="add mod">
          <ac:chgData name="Adhithya Vel" userId="a294da0c7dd751ff" providerId="LiveId" clId="{5EFDB627-83C9-4538-9A34-A7ED4B3C23BC}" dt="2024-03-19T13:50:35.211" v="3222"/>
          <ac:cxnSpMkLst>
            <pc:docMk/>
            <pc:sldMk cId="4247516131" sldId="376"/>
            <ac:cxnSpMk id="15" creationId="{EC6A9B8A-62E8-D227-16BD-1395988FB8C5}"/>
          </ac:cxnSpMkLst>
        </pc:cxnChg>
        <pc:cxnChg chg="add del mod">
          <ac:chgData name="Adhithya Vel" userId="a294da0c7dd751ff" providerId="LiveId" clId="{5EFDB627-83C9-4538-9A34-A7ED4B3C23BC}" dt="2024-03-19T13:53:03.294" v="3236" actId="478"/>
          <ac:cxnSpMkLst>
            <pc:docMk/>
            <pc:sldMk cId="4247516131" sldId="376"/>
            <ac:cxnSpMk id="27" creationId="{12F2B011-BEB3-F25F-D774-F8B216A6535C}"/>
          </ac:cxnSpMkLst>
        </pc:cxnChg>
      </pc:sldChg>
      <pc:sldChg chg="add del modTransition">
        <pc:chgData name="Adhithya Vel" userId="a294da0c7dd751ff" providerId="LiveId" clId="{5EFDB627-83C9-4538-9A34-A7ED4B3C23BC}" dt="2024-03-19T13:55:39.927" v="3255" actId="2696"/>
        <pc:sldMkLst>
          <pc:docMk/>
          <pc:sldMk cId="471528449" sldId="377"/>
        </pc:sldMkLst>
      </pc:sldChg>
      <pc:sldChg chg="add del">
        <pc:chgData name="Adhithya Vel" userId="a294da0c7dd751ff" providerId="LiveId" clId="{5EFDB627-83C9-4538-9A34-A7ED4B3C23BC}" dt="2024-03-19T13:46:05.792" v="3095" actId="2696"/>
        <pc:sldMkLst>
          <pc:docMk/>
          <pc:sldMk cId="4007326740" sldId="377"/>
        </pc:sldMkLst>
      </pc:sldChg>
      <pc:sldChg chg="modSp add del mod">
        <pc:chgData name="Adhithya Vel" userId="a294da0c7dd751ff" providerId="LiveId" clId="{5EFDB627-83C9-4538-9A34-A7ED4B3C23BC}" dt="2024-03-19T13:58:55.025" v="3292" actId="2696"/>
        <pc:sldMkLst>
          <pc:docMk/>
          <pc:sldMk cId="209917727" sldId="378"/>
        </pc:sldMkLst>
        <pc:spChg chg="mod">
          <ac:chgData name="Adhithya Vel" userId="a294da0c7dd751ff" providerId="LiveId" clId="{5EFDB627-83C9-4538-9A34-A7ED4B3C23BC}" dt="2024-03-19T13:55:04.912" v="3253" actId="20577"/>
          <ac:spMkLst>
            <pc:docMk/>
            <pc:sldMk cId="209917727" sldId="378"/>
            <ac:spMk id="7" creationId="{BCD0F7B8-DA45-5991-FF71-1A662603448B}"/>
          </ac:spMkLst>
        </pc:spChg>
        <pc:spChg chg="mod">
          <ac:chgData name="Adhithya Vel" userId="a294da0c7dd751ff" providerId="LiveId" clId="{5EFDB627-83C9-4538-9A34-A7ED4B3C23BC}" dt="2024-03-19T13:54:47.479" v="3247" actId="20577"/>
          <ac:spMkLst>
            <pc:docMk/>
            <pc:sldMk cId="209917727" sldId="378"/>
            <ac:spMk id="9" creationId="{7C50AFF0-3DF4-A25C-E4A7-A0F87FADD331}"/>
          </ac:spMkLst>
        </pc:spChg>
        <pc:spChg chg="mod">
          <ac:chgData name="Adhithya Vel" userId="a294da0c7dd751ff" providerId="LiveId" clId="{5EFDB627-83C9-4538-9A34-A7ED4B3C23BC}" dt="2024-03-19T13:55:01.648" v="3251" actId="14100"/>
          <ac:spMkLst>
            <pc:docMk/>
            <pc:sldMk cId="209917727" sldId="378"/>
            <ac:spMk id="10" creationId="{C0321F28-B505-11E3-7457-C33776ECFA33}"/>
          </ac:spMkLst>
        </pc:spChg>
        <pc:cxnChg chg="mod">
          <ac:chgData name="Adhithya Vel" userId="a294da0c7dd751ff" providerId="LiveId" clId="{5EFDB627-83C9-4538-9A34-A7ED4B3C23BC}" dt="2024-03-19T13:54:32.759" v="3244" actId="1076"/>
          <ac:cxnSpMkLst>
            <pc:docMk/>
            <pc:sldMk cId="209917727" sldId="378"/>
            <ac:cxnSpMk id="4" creationId="{A33DACEB-F2B3-BAED-6CAC-45EBC78275C7}"/>
          </ac:cxnSpMkLst>
        </pc:cxnChg>
      </pc:sldChg>
      <pc:sldChg chg="addSp delSp modSp add del mod modTransition modAnim">
        <pc:chgData name="Adhithya Vel" userId="a294da0c7dd751ff" providerId="LiveId" clId="{5EFDB627-83C9-4538-9A34-A7ED4B3C23BC}" dt="2024-03-19T22:45:16.684" v="4409" actId="2696"/>
        <pc:sldMkLst>
          <pc:docMk/>
          <pc:sldMk cId="1637713923" sldId="379"/>
        </pc:sldMkLst>
        <pc:spChg chg="mod">
          <ac:chgData name="Adhithya Vel" userId="a294da0c7dd751ff" providerId="LiveId" clId="{5EFDB627-83C9-4538-9A34-A7ED4B3C23BC}" dt="2024-03-19T13:56:29.669" v="3260" actId="20577"/>
          <ac:spMkLst>
            <pc:docMk/>
            <pc:sldMk cId="1637713923" sldId="379"/>
            <ac:spMk id="7" creationId="{BCD0F7B8-DA45-5991-FF71-1A662603448B}"/>
          </ac:spMkLst>
        </pc:spChg>
        <pc:spChg chg="del mod">
          <ac:chgData name="Adhithya Vel" userId="a294da0c7dd751ff" providerId="LiveId" clId="{5EFDB627-83C9-4538-9A34-A7ED4B3C23BC}" dt="2024-03-19T22:43:59.516" v="4391" actId="21"/>
          <ac:spMkLst>
            <pc:docMk/>
            <pc:sldMk cId="1637713923" sldId="379"/>
            <ac:spMk id="9" creationId="{7C50AFF0-3DF4-A25C-E4A7-A0F87FADD331}"/>
          </ac:spMkLst>
        </pc:spChg>
        <pc:spChg chg="del mod">
          <ac:chgData name="Adhithya Vel" userId="a294da0c7dd751ff" providerId="LiveId" clId="{5EFDB627-83C9-4538-9A34-A7ED4B3C23BC}" dt="2024-03-19T22:44:57.288" v="4402" actId="21"/>
          <ac:spMkLst>
            <pc:docMk/>
            <pc:sldMk cId="1637713923" sldId="379"/>
            <ac:spMk id="10" creationId="{C0321F28-B505-11E3-7457-C33776ECFA33}"/>
          </ac:spMkLst>
        </pc:spChg>
        <pc:spChg chg="add del mod">
          <ac:chgData name="Adhithya Vel" userId="a294da0c7dd751ff" providerId="LiveId" clId="{5EFDB627-83C9-4538-9A34-A7ED4B3C23BC}" dt="2024-03-19T22:40:04.623" v="4348" actId="21"/>
          <ac:spMkLst>
            <pc:docMk/>
            <pc:sldMk cId="1637713923" sldId="379"/>
            <ac:spMk id="15" creationId="{2D0EF998-8F30-D01D-6906-3D09D60B2076}"/>
          </ac:spMkLst>
        </pc:spChg>
        <pc:picChg chg="add del mod">
          <ac:chgData name="Adhithya Vel" userId="a294da0c7dd751ff" providerId="LiveId" clId="{5EFDB627-83C9-4538-9A34-A7ED4B3C23BC}" dt="2024-03-19T22:43:33.229" v="4375" actId="21"/>
          <ac:picMkLst>
            <pc:docMk/>
            <pc:sldMk cId="1637713923" sldId="379"/>
            <ac:picMk id="16" creationId="{57DA0E3F-DC22-1171-3D3C-9B61585D5565}"/>
          </ac:picMkLst>
        </pc:picChg>
        <pc:picChg chg="add del mod">
          <ac:chgData name="Adhithya Vel" userId="a294da0c7dd751ff" providerId="LiveId" clId="{5EFDB627-83C9-4538-9A34-A7ED4B3C23BC}" dt="2024-03-19T22:43:07.990" v="4370" actId="21"/>
          <ac:picMkLst>
            <pc:docMk/>
            <pc:sldMk cId="1637713923" sldId="379"/>
            <ac:picMk id="17" creationId="{1849C373-08DA-F2A6-B2EC-9DEF2E978C16}"/>
          </ac:picMkLst>
        </pc:picChg>
        <pc:cxnChg chg="mod">
          <ac:chgData name="Adhithya Vel" userId="a294da0c7dd751ff" providerId="LiveId" clId="{5EFDB627-83C9-4538-9A34-A7ED4B3C23BC}" dt="2024-03-19T13:57:07.095" v="3284" actId="14100"/>
          <ac:cxnSpMkLst>
            <pc:docMk/>
            <pc:sldMk cId="1637713923" sldId="379"/>
            <ac:cxnSpMk id="4" creationId="{A33DACEB-F2B3-BAED-6CAC-45EBC78275C7}"/>
          </ac:cxnSpMkLst>
        </pc:cxnChg>
      </pc:sldChg>
      <pc:sldChg chg="modSp add mod ord modTransition">
        <pc:chgData name="Adhithya Vel" userId="a294da0c7dd751ff" providerId="LiveId" clId="{5EFDB627-83C9-4538-9A34-A7ED4B3C23BC}" dt="2024-03-20T06:46:58.582" v="4588"/>
        <pc:sldMkLst>
          <pc:docMk/>
          <pc:sldMk cId="2738452192" sldId="380"/>
        </pc:sldMkLst>
        <pc:spChg chg="mod">
          <ac:chgData name="Adhithya Vel" userId="a294da0c7dd751ff" providerId="LiveId" clId="{5EFDB627-83C9-4538-9A34-A7ED4B3C23BC}" dt="2024-03-19T14:14:20.145" v="3423" actId="20577"/>
          <ac:spMkLst>
            <pc:docMk/>
            <pc:sldMk cId="2738452192" sldId="380"/>
            <ac:spMk id="8" creationId="{9B0A9F6B-B714-24A4-1731-04239F0C6E2C}"/>
          </ac:spMkLst>
        </pc:spChg>
        <pc:spChg chg="mod">
          <ac:chgData name="Adhithya Vel" userId="a294da0c7dd751ff" providerId="LiveId" clId="{5EFDB627-83C9-4538-9A34-A7ED4B3C23BC}" dt="2024-03-19T14:15:47.234" v="3432" actId="20577"/>
          <ac:spMkLst>
            <pc:docMk/>
            <pc:sldMk cId="2738452192" sldId="380"/>
            <ac:spMk id="10" creationId="{5F098455-F3AD-4CE1-6F83-28C95857EE25}"/>
          </ac:spMkLst>
        </pc:spChg>
        <pc:picChg chg="mod">
          <ac:chgData name="Adhithya Vel" userId="a294da0c7dd751ff" providerId="LiveId" clId="{5EFDB627-83C9-4538-9A34-A7ED4B3C23BC}" dt="2024-03-19T14:14:09.736" v="3404" actId="14826"/>
          <ac:picMkLst>
            <pc:docMk/>
            <pc:sldMk cId="2738452192" sldId="380"/>
            <ac:picMk id="15" creationId="{AAA2A7D6-6F43-AFA1-3A7C-846D13711255}"/>
          </ac:picMkLst>
        </pc:picChg>
      </pc:sldChg>
      <pc:sldChg chg="addSp delSp modSp add mod ord modTransition">
        <pc:chgData name="Adhithya Vel" userId="a294da0c7dd751ff" providerId="LiveId" clId="{5EFDB627-83C9-4538-9A34-A7ED4B3C23BC}" dt="2024-03-20T06:46:58.582" v="4588"/>
        <pc:sldMkLst>
          <pc:docMk/>
          <pc:sldMk cId="373926047" sldId="381"/>
        </pc:sldMkLst>
        <pc:spChg chg="add del mod">
          <ac:chgData name="Adhithya Vel" userId="a294da0c7dd751ff" providerId="LiveId" clId="{5EFDB627-83C9-4538-9A34-A7ED4B3C23BC}" dt="2024-03-19T22:17:36.882" v="4262" actId="478"/>
          <ac:spMkLst>
            <pc:docMk/>
            <pc:sldMk cId="373926047" sldId="381"/>
            <ac:spMk id="6" creationId="{61777414-EEFE-9BAB-2B62-1AD86453975E}"/>
          </ac:spMkLst>
        </pc:spChg>
        <pc:graphicFrameChg chg="del">
          <ac:chgData name="Adhithya Vel" userId="a294da0c7dd751ff" providerId="LiveId" clId="{5EFDB627-83C9-4538-9A34-A7ED4B3C23BC}" dt="2024-03-19T22:17:32.171" v="4261" actId="478"/>
          <ac:graphicFrameMkLst>
            <pc:docMk/>
            <pc:sldMk cId="373926047" sldId="381"/>
            <ac:graphicFrameMk id="8" creationId="{44BA0180-6756-3D07-5B85-BD880AAF7FD5}"/>
          </ac:graphicFrameMkLst>
        </pc:graphicFrameChg>
        <pc:picChg chg="add mod modCrop">
          <ac:chgData name="Adhithya Vel" userId="a294da0c7dd751ff" providerId="LiveId" clId="{5EFDB627-83C9-4538-9A34-A7ED4B3C23BC}" dt="2024-03-19T22:18:37.935" v="4268" actId="1076"/>
          <ac:picMkLst>
            <pc:docMk/>
            <pc:sldMk cId="373926047" sldId="381"/>
            <ac:picMk id="3" creationId="{DD459410-F6C1-1522-AD9C-AF7A9A29AF98}"/>
          </ac:picMkLst>
        </pc:picChg>
      </pc:sldChg>
      <pc:sldChg chg="addSp delSp modSp new mod modTransition modClrScheme chgLayout">
        <pc:chgData name="Adhithya Vel" userId="a294da0c7dd751ff" providerId="LiveId" clId="{5EFDB627-83C9-4538-9A34-A7ED4B3C23BC}" dt="2024-03-20T06:46:58.582" v="4588"/>
        <pc:sldMkLst>
          <pc:docMk/>
          <pc:sldMk cId="3898058001" sldId="382"/>
        </pc:sldMkLst>
        <pc:spChg chg="add mod ord">
          <ac:chgData name="Adhithya Vel" userId="a294da0c7dd751ff" providerId="LiveId" clId="{5EFDB627-83C9-4538-9A34-A7ED4B3C23BC}" dt="2024-03-20T06:44:27.345" v="4583" actId="14100"/>
          <ac:spMkLst>
            <pc:docMk/>
            <pc:sldMk cId="3898058001" sldId="382"/>
            <ac:spMk id="2" creationId="{33DEF65D-2C24-A892-14BC-44CEEE0E2DC2}"/>
          </ac:spMkLst>
        </pc:spChg>
        <pc:spChg chg="del mod ord">
          <ac:chgData name="Adhithya Vel" userId="a294da0c7dd751ff" providerId="LiveId" clId="{5EFDB627-83C9-4538-9A34-A7ED4B3C23BC}" dt="2024-03-19T19:23:46.719" v="3682" actId="700"/>
          <ac:spMkLst>
            <pc:docMk/>
            <pc:sldMk cId="3898058001" sldId="382"/>
            <ac:spMk id="2" creationId="{F4510580-C726-10A1-01AC-0A530276BF69}"/>
          </ac:spMkLst>
        </pc:spChg>
        <pc:spChg chg="del">
          <ac:chgData name="Adhithya Vel" userId="a294da0c7dd751ff" providerId="LiveId" clId="{5EFDB627-83C9-4538-9A34-A7ED4B3C23BC}" dt="2024-03-19T19:23:46.719" v="3682" actId="700"/>
          <ac:spMkLst>
            <pc:docMk/>
            <pc:sldMk cId="3898058001" sldId="382"/>
            <ac:spMk id="3" creationId="{84F86908-CF81-C7D4-60D4-B98DA5B2D568}"/>
          </ac:spMkLst>
        </pc:spChg>
        <pc:spChg chg="mod ord">
          <ac:chgData name="Adhithya Vel" userId="a294da0c7dd751ff" providerId="LiveId" clId="{5EFDB627-83C9-4538-9A34-A7ED4B3C23BC}" dt="2024-03-19T22:47:28.734" v="4416" actId="700"/>
          <ac:spMkLst>
            <pc:docMk/>
            <pc:sldMk cId="3898058001" sldId="382"/>
            <ac:spMk id="4" creationId="{6D670741-7B76-2C93-0CE7-CD5F8E472376}"/>
          </ac:spMkLst>
        </pc:spChg>
        <pc:spChg chg="del">
          <ac:chgData name="Adhithya Vel" userId="a294da0c7dd751ff" providerId="LiveId" clId="{5EFDB627-83C9-4538-9A34-A7ED4B3C23BC}" dt="2024-03-19T19:23:46.719" v="3682" actId="700"/>
          <ac:spMkLst>
            <pc:docMk/>
            <pc:sldMk cId="3898058001" sldId="382"/>
            <ac:spMk id="5" creationId="{74EDC865-BAA7-771C-1A5F-BD83A2BE9181}"/>
          </ac:spMkLst>
        </pc:spChg>
        <pc:spChg chg="add del mod ord">
          <ac:chgData name="Adhithya Vel" userId="a294da0c7dd751ff" providerId="LiveId" clId="{5EFDB627-83C9-4538-9A34-A7ED4B3C23BC}" dt="2024-03-19T19:23:52.370" v="3683" actId="700"/>
          <ac:spMkLst>
            <pc:docMk/>
            <pc:sldMk cId="3898058001" sldId="382"/>
            <ac:spMk id="6" creationId="{AE20C936-073B-E048-6168-7F6D1283BAA8}"/>
          </ac:spMkLst>
        </pc:spChg>
        <pc:spChg chg="add mod ord">
          <ac:chgData name="Adhithya Vel" userId="a294da0c7dd751ff" providerId="LiveId" clId="{5EFDB627-83C9-4538-9A34-A7ED4B3C23BC}" dt="2024-03-19T22:47:28.734" v="4416" actId="700"/>
          <ac:spMkLst>
            <pc:docMk/>
            <pc:sldMk cId="3898058001" sldId="382"/>
            <ac:spMk id="7" creationId="{5A4358BA-DB08-E984-99CC-BDD1E7F1BE63}"/>
          </ac:spMkLst>
        </pc:spChg>
        <pc:spChg chg="add del mod ord">
          <ac:chgData name="Adhithya Vel" userId="a294da0c7dd751ff" providerId="LiveId" clId="{5EFDB627-83C9-4538-9A34-A7ED4B3C23BC}" dt="2024-03-19T22:47:28.734" v="4416" actId="700"/>
          <ac:spMkLst>
            <pc:docMk/>
            <pc:sldMk cId="3898058001" sldId="382"/>
            <ac:spMk id="8" creationId="{19433FED-6BDD-1510-620F-A73D5BB4CA02}"/>
          </ac:spMkLst>
        </pc:spChg>
      </pc:sldChg>
      <pc:sldChg chg="addSp modSp add mod ord modTransition">
        <pc:chgData name="Adhithya Vel" userId="a294da0c7dd751ff" providerId="LiveId" clId="{5EFDB627-83C9-4538-9A34-A7ED4B3C23BC}" dt="2024-03-20T06:46:58.582" v="4588"/>
        <pc:sldMkLst>
          <pc:docMk/>
          <pc:sldMk cId="4083015946" sldId="383"/>
        </pc:sldMkLst>
        <pc:spChg chg="mod">
          <ac:chgData name="Adhithya Vel" userId="a294da0c7dd751ff" providerId="LiveId" clId="{5EFDB627-83C9-4538-9A34-A7ED4B3C23BC}" dt="2024-03-19T20:25:34.403" v="3959" actId="20577"/>
          <ac:spMkLst>
            <pc:docMk/>
            <pc:sldMk cId="4083015946" sldId="383"/>
            <ac:spMk id="4" creationId="{09E21A35-90B9-F235-7F48-11B56D97F6A4}"/>
          </ac:spMkLst>
        </pc:spChg>
        <pc:spChg chg="mod">
          <ac:chgData name="Adhithya Vel" userId="a294da0c7dd751ff" providerId="LiveId" clId="{5EFDB627-83C9-4538-9A34-A7ED4B3C23BC}" dt="2024-03-19T20:34:29.371" v="4012" actId="20577"/>
          <ac:spMkLst>
            <pc:docMk/>
            <pc:sldMk cId="4083015946" sldId="383"/>
            <ac:spMk id="5" creationId="{26342BB7-ACF3-5240-804A-0BA9C5D19FF1}"/>
          </ac:spMkLst>
        </pc:spChg>
        <pc:picChg chg="add mod ord">
          <ac:chgData name="Adhithya Vel" userId="a294da0c7dd751ff" providerId="LiveId" clId="{5EFDB627-83C9-4538-9A34-A7ED4B3C23BC}" dt="2024-03-19T21:57:15.010" v="4149" actId="29295"/>
          <ac:picMkLst>
            <pc:docMk/>
            <pc:sldMk cId="4083015946" sldId="383"/>
            <ac:picMk id="2" creationId="{00AD9E10-6C5F-6E0D-6A63-E7918FEDC698}"/>
          </ac:picMkLst>
        </pc:picChg>
      </pc:sldChg>
      <pc:sldChg chg="addSp delSp modSp add mod modTransition">
        <pc:chgData name="Adhithya Vel" userId="a294da0c7dd751ff" providerId="LiveId" clId="{5EFDB627-83C9-4538-9A34-A7ED4B3C23BC}" dt="2024-03-20T06:46:58.582" v="4588"/>
        <pc:sldMkLst>
          <pc:docMk/>
          <pc:sldMk cId="4281607990" sldId="384"/>
        </pc:sldMkLst>
        <pc:spChg chg="mod">
          <ac:chgData name="Adhithya Vel" userId="a294da0c7dd751ff" providerId="LiveId" clId="{5EFDB627-83C9-4538-9A34-A7ED4B3C23BC}" dt="2024-03-19T22:44:19.431" v="4396" actId="20577"/>
          <ac:spMkLst>
            <pc:docMk/>
            <pc:sldMk cId="4281607990" sldId="384"/>
            <ac:spMk id="7" creationId="{BCD0F7B8-DA45-5991-FF71-1A662603448B}"/>
          </ac:spMkLst>
        </pc:spChg>
        <pc:spChg chg="del">
          <ac:chgData name="Adhithya Vel" userId="a294da0c7dd751ff" providerId="LiveId" clId="{5EFDB627-83C9-4538-9A34-A7ED4B3C23BC}" dt="2024-03-19T22:44:22.735" v="4397" actId="478"/>
          <ac:spMkLst>
            <pc:docMk/>
            <pc:sldMk cId="4281607990" sldId="384"/>
            <ac:spMk id="9" creationId="{7C50AFF0-3DF4-A25C-E4A7-A0F87FADD331}"/>
          </ac:spMkLst>
        </pc:spChg>
        <pc:spChg chg="del">
          <ac:chgData name="Adhithya Vel" userId="a294da0c7dd751ff" providerId="LiveId" clId="{5EFDB627-83C9-4538-9A34-A7ED4B3C23BC}" dt="2024-03-19T22:45:11.671" v="4407" actId="478"/>
          <ac:spMkLst>
            <pc:docMk/>
            <pc:sldMk cId="4281607990" sldId="384"/>
            <ac:spMk id="10" creationId="{C0321F28-B505-11E3-7457-C33776ECFA33}"/>
          </ac:spMkLst>
        </pc:spChg>
        <pc:spChg chg="add mod">
          <ac:chgData name="Adhithya Vel" userId="a294da0c7dd751ff" providerId="LiveId" clId="{5EFDB627-83C9-4538-9A34-A7ED4B3C23BC}" dt="2024-03-19T22:44:33.067" v="4399" actId="1076"/>
          <ac:spMkLst>
            <pc:docMk/>
            <pc:sldMk cId="4281607990" sldId="384"/>
            <ac:spMk id="17" creationId="{97F79D5E-763F-5225-D3BD-33FF05C13613}"/>
          </ac:spMkLst>
        </pc:spChg>
        <pc:spChg chg="add mod">
          <ac:chgData name="Adhithya Vel" userId="a294da0c7dd751ff" providerId="LiveId" clId="{5EFDB627-83C9-4538-9A34-A7ED4B3C23BC}" dt="2024-03-19T22:45:09.528" v="4406"/>
          <ac:spMkLst>
            <pc:docMk/>
            <pc:sldMk cId="4281607990" sldId="384"/>
            <ac:spMk id="18" creationId="{D76949D9-75CE-01F1-E5E7-60CBCD627C81}"/>
          </ac:spMkLst>
        </pc:spChg>
        <pc:spChg chg="add mod">
          <ac:chgData name="Adhithya Vel" userId="a294da0c7dd751ff" providerId="LiveId" clId="{5EFDB627-83C9-4538-9A34-A7ED4B3C23BC}" dt="2024-03-19T22:45:12.442" v="4408"/>
          <ac:spMkLst>
            <pc:docMk/>
            <pc:sldMk cId="4281607990" sldId="384"/>
            <ac:spMk id="19" creationId="{AD5CFECC-AFDE-F60A-7B18-664BE5704932}"/>
          </ac:spMkLst>
        </pc:spChg>
        <pc:picChg chg="mod">
          <ac:chgData name="Adhithya Vel" userId="a294da0c7dd751ff" providerId="LiveId" clId="{5EFDB627-83C9-4538-9A34-A7ED4B3C23BC}" dt="2024-03-19T22:41:49.439" v="4355" actId="1076"/>
          <ac:picMkLst>
            <pc:docMk/>
            <pc:sldMk cId="4281607990" sldId="384"/>
            <ac:picMk id="11" creationId="{D4BE2492-FDCE-135C-805F-39EC1A281E18}"/>
          </ac:picMkLst>
        </pc:picChg>
        <pc:picChg chg="del mod">
          <ac:chgData name="Adhithya Vel" userId="a294da0c7dd751ff" providerId="LiveId" clId="{5EFDB627-83C9-4538-9A34-A7ED4B3C23BC}" dt="2024-03-19T22:43:28.610" v="4374" actId="478"/>
          <ac:picMkLst>
            <pc:docMk/>
            <pc:sldMk cId="4281607990" sldId="384"/>
            <ac:picMk id="13" creationId="{A4D96BEB-802D-7A62-BFBE-E82A63C84EB6}"/>
          </ac:picMkLst>
        </pc:picChg>
        <pc:picChg chg="del mod">
          <ac:chgData name="Adhithya Vel" userId="a294da0c7dd751ff" providerId="LiveId" clId="{5EFDB627-83C9-4538-9A34-A7ED4B3C23BC}" dt="2024-03-19T22:43:52.108" v="4390" actId="478"/>
          <ac:picMkLst>
            <pc:docMk/>
            <pc:sldMk cId="4281607990" sldId="384"/>
            <ac:picMk id="14" creationId="{20983A31-AC0A-F683-9585-A31297093C1A}"/>
          </ac:picMkLst>
        </pc:picChg>
        <pc:picChg chg="add mod">
          <ac:chgData name="Adhithya Vel" userId="a294da0c7dd751ff" providerId="LiveId" clId="{5EFDB627-83C9-4538-9A34-A7ED4B3C23BC}" dt="2024-03-19T22:44:47.815" v="4401" actId="1076"/>
          <ac:picMkLst>
            <pc:docMk/>
            <pc:sldMk cId="4281607990" sldId="384"/>
            <ac:picMk id="15" creationId="{5290494C-78B2-8096-3AA8-026B97887608}"/>
          </ac:picMkLst>
        </pc:picChg>
        <pc:picChg chg="add mod">
          <ac:chgData name="Adhithya Vel" userId="a294da0c7dd751ff" providerId="LiveId" clId="{5EFDB627-83C9-4538-9A34-A7ED4B3C23BC}" dt="2024-03-19T22:43:46.069" v="4389" actId="1038"/>
          <ac:picMkLst>
            <pc:docMk/>
            <pc:sldMk cId="4281607990" sldId="384"/>
            <ac:picMk id="16" creationId="{57DA0E3F-DC22-1171-3D3C-9B61585D5565}"/>
          </ac:picMkLst>
        </pc:picChg>
        <pc:cxnChg chg="mod">
          <ac:chgData name="Adhithya Vel" userId="a294da0c7dd751ff" providerId="LiveId" clId="{5EFDB627-83C9-4538-9A34-A7ED4B3C23BC}" dt="2024-03-19T22:41:41.585" v="4354" actId="1076"/>
          <ac:cxnSpMkLst>
            <pc:docMk/>
            <pc:sldMk cId="4281607990" sldId="384"/>
            <ac:cxnSpMk id="4" creationId="{A33DACEB-F2B3-BAED-6CAC-45EBC78275C7}"/>
          </ac:cxnSpMkLst>
        </pc:cxnChg>
      </pc:sldChg>
      <pc:sldChg chg="modSp add mod modTransition">
        <pc:chgData name="Adhithya Vel" userId="a294da0c7dd751ff" providerId="LiveId" clId="{5EFDB627-83C9-4538-9A34-A7ED4B3C23BC}" dt="2024-03-20T06:46:58.582" v="4588"/>
        <pc:sldMkLst>
          <pc:docMk/>
          <pc:sldMk cId="2208159038" sldId="385"/>
        </pc:sldMkLst>
        <pc:spChg chg="mod">
          <ac:chgData name="Adhithya Vel" userId="a294da0c7dd751ff" providerId="LiveId" clId="{5EFDB627-83C9-4538-9A34-A7ED4B3C23BC}" dt="2024-03-20T06:44:31.903" v="4584" actId="14100"/>
          <ac:spMkLst>
            <pc:docMk/>
            <pc:sldMk cId="2208159038" sldId="385"/>
            <ac:spMk id="2" creationId="{33DEF65D-2C24-A892-14BC-44CEEE0E2DC2}"/>
          </ac:spMkLst>
        </pc:spChg>
      </pc:sldChg>
      <pc:sldMasterChg chg="modTransition addSldLayout delSldLayout modSldLayout">
        <pc:chgData name="Adhithya Vel" userId="a294da0c7dd751ff" providerId="LiveId" clId="{5EFDB627-83C9-4538-9A34-A7ED4B3C23BC}" dt="2024-03-20T06:46:58.582" v="4588"/>
        <pc:sldMasterMkLst>
          <pc:docMk/>
          <pc:sldMasterMk cId="2464305198" sldId="2147483648"/>
        </pc:sldMasterMkLst>
        <pc:sldLayoutChg chg="modTransition">
          <pc:chgData name="Adhithya Vel" userId="a294da0c7dd751ff" providerId="LiveId" clId="{5EFDB627-83C9-4538-9A34-A7ED4B3C23BC}" dt="2024-03-20T06:46:58.582" v="4588"/>
          <pc:sldLayoutMkLst>
            <pc:docMk/>
            <pc:sldMasterMk cId="2464305198" sldId="2147483648"/>
            <pc:sldLayoutMk cId="907688168" sldId="2147483700"/>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1457687400" sldId="2147483701"/>
          </pc:sldLayoutMkLst>
        </pc:sldLayoutChg>
        <pc:sldLayoutChg chg="addSp delSp modSp del mod">
          <pc:chgData name="Adhithya Vel" userId="a294da0c7dd751ff" providerId="LiveId" clId="{5EFDB627-83C9-4538-9A34-A7ED4B3C23BC}" dt="2024-03-18T21:30:21.399" v="729" actId="2696"/>
          <pc:sldLayoutMkLst>
            <pc:docMk/>
            <pc:sldMasterMk cId="2464305198" sldId="2147483648"/>
            <pc:sldLayoutMk cId="1819926430" sldId="2147483702"/>
          </pc:sldLayoutMkLst>
          <pc:spChg chg="add del mod">
            <ac:chgData name="Adhithya Vel" userId="a294da0c7dd751ff" providerId="LiveId" clId="{5EFDB627-83C9-4538-9A34-A7ED4B3C23BC}" dt="2024-03-18T21:28:40.657" v="717"/>
            <ac:spMkLst>
              <pc:docMk/>
              <pc:sldMasterMk cId="2464305198" sldId="2147483648"/>
              <pc:sldLayoutMk cId="1819926430" sldId="2147483702"/>
              <ac:spMk id="2" creationId="{04737016-0B2B-9F81-7A77-63223C4864D8}"/>
            </ac:spMkLst>
          </pc:spChg>
          <pc:spChg chg="add del mod topLvl">
            <ac:chgData name="Adhithya Vel" userId="a294da0c7dd751ff" providerId="LiveId" clId="{5EFDB627-83C9-4538-9A34-A7ED4B3C23BC}" dt="2024-03-18T21:28:55.136" v="718"/>
            <ac:spMkLst>
              <pc:docMk/>
              <pc:sldMasterMk cId="2464305198" sldId="2147483648"/>
              <pc:sldLayoutMk cId="1819926430" sldId="2147483702"/>
              <ac:spMk id="3" creationId="{54C09D4D-D70C-219D-4C6D-9133612531C7}"/>
            </ac:spMkLst>
          </pc:spChg>
          <pc:spChg chg="add del mod topLvl">
            <ac:chgData name="Adhithya Vel" userId="a294da0c7dd751ff" providerId="LiveId" clId="{5EFDB627-83C9-4538-9A34-A7ED4B3C23BC}" dt="2024-03-18T21:28:55.136" v="718"/>
            <ac:spMkLst>
              <pc:docMk/>
              <pc:sldMasterMk cId="2464305198" sldId="2147483648"/>
              <pc:sldLayoutMk cId="1819926430" sldId="2147483702"/>
              <ac:spMk id="6" creationId="{0F7BF01F-4135-06B4-4B6D-32BD2BC63EC1}"/>
            </ac:spMkLst>
          </pc:spChg>
          <pc:spChg chg="del mod">
            <ac:chgData name="Adhithya Vel" userId="a294da0c7dd751ff" providerId="LiveId" clId="{5EFDB627-83C9-4538-9A34-A7ED4B3C23BC}" dt="2024-03-18T21:30:08.815" v="727" actId="21"/>
            <ac:spMkLst>
              <pc:docMk/>
              <pc:sldMasterMk cId="2464305198" sldId="2147483648"/>
              <pc:sldLayoutMk cId="1819926430" sldId="2147483702"/>
              <ac:spMk id="7" creationId="{1134E572-08FE-0439-A460-8DFE1183A605}"/>
            </ac:spMkLst>
          </pc:spChg>
          <pc:spChg chg="add del mod topLvl">
            <ac:chgData name="Adhithya Vel" userId="a294da0c7dd751ff" providerId="LiveId" clId="{5EFDB627-83C9-4538-9A34-A7ED4B3C23BC}" dt="2024-03-18T21:28:55.136" v="718"/>
            <ac:spMkLst>
              <pc:docMk/>
              <pc:sldMasterMk cId="2464305198" sldId="2147483648"/>
              <pc:sldLayoutMk cId="1819926430" sldId="2147483702"/>
              <ac:spMk id="8" creationId="{157CE02A-3CB3-3588-6FA8-3198B8101C86}"/>
            </ac:spMkLst>
          </pc:spChg>
          <pc:spChg chg="mod">
            <ac:chgData name="Adhithya Vel" userId="a294da0c7dd751ff" providerId="LiveId" clId="{5EFDB627-83C9-4538-9A34-A7ED4B3C23BC}" dt="2024-03-18T19:14:27.611" v="61" actId="1076"/>
            <ac:spMkLst>
              <pc:docMk/>
              <pc:sldMasterMk cId="2464305198" sldId="2147483648"/>
              <pc:sldLayoutMk cId="1819926430" sldId="2147483702"/>
              <ac:spMk id="9" creationId="{01EB46EC-087C-B8FF-2363-B99FAE983B02}"/>
            </ac:spMkLst>
          </pc:spChg>
          <pc:spChg chg="add del mod topLvl">
            <ac:chgData name="Adhithya Vel" userId="a294da0c7dd751ff" providerId="LiveId" clId="{5EFDB627-83C9-4538-9A34-A7ED4B3C23BC}" dt="2024-03-18T21:28:55.136" v="718"/>
            <ac:spMkLst>
              <pc:docMk/>
              <pc:sldMasterMk cId="2464305198" sldId="2147483648"/>
              <pc:sldLayoutMk cId="1819926430" sldId="2147483702"/>
              <ac:spMk id="10" creationId="{6075F8BD-3CB7-1C56-7E1F-86ABFE4284EF}"/>
            </ac:spMkLst>
          </pc:spChg>
          <pc:spChg chg="add del">
            <ac:chgData name="Adhithya Vel" userId="a294da0c7dd751ff" providerId="LiveId" clId="{5EFDB627-83C9-4538-9A34-A7ED4B3C23BC}" dt="2024-03-18T21:27:05.069" v="712" actId="11529"/>
            <ac:spMkLst>
              <pc:docMk/>
              <pc:sldMasterMk cId="2464305198" sldId="2147483648"/>
              <pc:sldLayoutMk cId="1819926430" sldId="2147483702"/>
              <ac:spMk id="14" creationId="{196BE9E6-BC7C-E125-55FB-CCA030B105AF}"/>
            </ac:spMkLst>
          </pc:spChg>
          <pc:spChg chg="add del mod ord">
            <ac:chgData name="Adhithya Vel" userId="a294da0c7dd751ff" providerId="LiveId" clId="{5EFDB627-83C9-4538-9A34-A7ED4B3C23BC}" dt="2024-03-18T21:29:04.111" v="719"/>
            <ac:spMkLst>
              <pc:docMk/>
              <pc:sldMasterMk cId="2464305198" sldId="2147483648"/>
              <pc:sldLayoutMk cId="1819926430" sldId="2147483702"/>
              <ac:spMk id="15" creationId="{085545BB-4177-2397-A446-75D33A874E29}"/>
            </ac:spMkLst>
          </pc:spChg>
          <pc:spChg chg="add del">
            <ac:chgData name="Adhithya Vel" userId="a294da0c7dd751ff" providerId="LiveId" clId="{5EFDB627-83C9-4538-9A34-A7ED4B3C23BC}" dt="2024-03-18T21:28:40.657" v="717"/>
            <ac:spMkLst>
              <pc:docMk/>
              <pc:sldMasterMk cId="2464305198" sldId="2147483648"/>
              <pc:sldLayoutMk cId="1819926430" sldId="2147483702"/>
              <ac:spMk id="16" creationId="{752AD129-4A01-590B-EBFF-5DEF44C693AB}"/>
            </ac:spMkLst>
          </pc:spChg>
          <pc:spChg chg="del mod">
            <ac:chgData name="Adhithya Vel" userId="a294da0c7dd751ff" providerId="LiveId" clId="{5EFDB627-83C9-4538-9A34-A7ED4B3C23BC}" dt="2024-03-18T21:29:04.111" v="719"/>
            <ac:spMkLst>
              <pc:docMk/>
              <pc:sldMasterMk cId="2464305198" sldId="2147483648"/>
              <pc:sldLayoutMk cId="1819926430" sldId="2147483702"/>
              <ac:spMk id="17" creationId="{473E3C0B-337C-F339-DBF7-205DBE533224}"/>
            </ac:spMkLst>
          </pc:spChg>
          <pc:spChg chg="del mod">
            <ac:chgData name="Adhithya Vel" userId="a294da0c7dd751ff" providerId="LiveId" clId="{5EFDB627-83C9-4538-9A34-A7ED4B3C23BC}" dt="2024-03-18T21:30:08.815" v="727" actId="21"/>
            <ac:spMkLst>
              <pc:docMk/>
              <pc:sldMasterMk cId="2464305198" sldId="2147483648"/>
              <pc:sldLayoutMk cId="1819926430" sldId="2147483702"/>
              <ac:spMk id="18" creationId="{D55B864C-8D9E-ACC2-31D7-FD47385A3C7B}"/>
            </ac:spMkLst>
          </pc:spChg>
          <pc:grpChg chg="add del mod">
            <ac:chgData name="Adhithya Vel" userId="a294da0c7dd751ff" providerId="LiveId" clId="{5EFDB627-83C9-4538-9A34-A7ED4B3C23BC}" dt="2024-03-18T21:26:40.045" v="710" actId="165"/>
            <ac:grpSpMkLst>
              <pc:docMk/>
              <pc:sldMasterMk cId="2464305198" sldId="2147483648"/>
              <pc:sldLayoutMk cId="1819926430" sldId="2147483702"/>
              <ac:grpSpMk id="11" creationId="{3F6E4F9F-B5FF-037E-4A58-B7853486A3A4}"/>
            </ac:grpSpMkLst>
          </pc:grpChg>
          <pc:grpChg chg="add mod">
            <ac:chgData name="Adhithya Vel" userId="a294da0c7dd751ff" providerId="LiveId" clId="{5EFDB627-83C9-4538-9A34-A7ED4B3C23BC}" dt="2024-03-18T21:26:29.826" v="709" actId="164"/>
            <ac:grpSpMkLst>
              <pc:docMk/>
              <pc:sldMasterMk cId="2464305198" sldId="2147483648"/>
              <pc:sldLayoutMk cId="1819926430" sldId="2147483702"/>
              <ac:grpSpMk id="12" creationId="{870C7341-2F0E-D6A3-5E52-9018831F1BDA}"/>
            </ac:grpSpMkLst>
          </pc:grpChg>
          <pc:grpChg chg="add del mod">
            <ac:chgData name="Adhithya Vel" userId="a294da0c7dd751ff" providerId="LiveId" clId="{5EFDB627-83C9-4538-9A34-A7ED4B3C23BC}" dt="2024-03-18T21:28:27.194" v="715" actId="165"/>
            <ac:grpSpMkLst>
              <pc:docMk/>
              <pc:sldMasterMk cId="2464305198" sldId="2147483648"/>
              <pc:sldLayoutMk cId="1819926430" sldId="2147483702"/>
              <ac:grpSpMk id="13" creationId="{1A91B5CF-7F52-C68A-A743-F5B1FD041D06}"/>
            </ac:grpSpMkLst>
          </pc:grpChg>
        </pc:sldLayoutChg>
        <pc:sldLayoutChg chg="modTransition">
          <pc:chgData name="Adhithya Vel" userId="a294da0c7dd751ff" providerId="LiveId" clId="{5EFDB627-83C9-4538-9A34-A7ED4B3C23BC}" dt="2024-03-20T06:46:58.582" v="4588"/>
          <pc:sldLayoutMkLst>
            <pc:docMk/>
            <pc:sldMasterMk cId="2464305198" sldId="2147483648"/>
            <pc:sldLayoutMk cId="1278050408" sldId="2147483703"/>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3297152857" sldId="2147483704"/>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3849067565" sldId="2147483705"/>
          </pc:sldLayoutMkLst>
        </pc:sldLayoutChg>
        <pc:sldLayoutChg chg="addSp delSp modSp mod modTransition">
          <pc:chgData name="Adhithya Vel" userId="a294da0c7dd751ff" providerId="LiveId" clId="{5EFDB627-83C9-4538-9A34-A7ED4B3C23BC}" dt="2024-03-20T06:46:58.582" v="4588"/>
          <pc:sldLayoutMkLst>
            <pc:docMk/>
            <pc:sldMasterMk cId="2464305198" sldId="2147483648"/>
            <pc:sldLayoutMk cId="3519435456" sldId="2147483706"/>
          </pc:sldLayoutMkLst>
          <pc:spChg chg="add del mod">
            <ac:chgData name="Adhithya Vel" userId="a294da0c7dd751ff" providerId="LiveId" clId="{5EFDB627-83C9-4538-9A34-A7ED4B3C23BC}" dt="2024-03-19T12:12:13.090" v="2321"/>
            <ac:spMkLst>
              <pc:docMk/>
              <pc:sldMasterMk cId="2464305198" sldId="2147483648"/>
              <pc:sldLayoutMk cId="3519435456" sldId="2147483706"/>
              <ac:spMk id="3" creationId="{6B4C2B21-661B-F188-53F9-15548C915D0F}"/>
            </ac:spMkLst>
          </pc:spChg>
          <pc:spChg chg="add del">
            <ac:chgData name="Adhithya Vel" userId="a294da0c7dd751ff" providerId="LiveId" clId="{5EFDB627-83C9-4538-9A34-A7ED4B3C23BC}" dt="2024-03-19T12:11:59.333" v="2319" actId="11529"/>
            <ac:spMkLst>
              <pc:docMk/>
              <pc:sldMasterMk cId="2464305198" sldId="2147483648"/>
              <pc:sldLayoutMk cId="3519435456" sldId="2147483706"/>
              <ac:spMk id="6" creationId="{67AEE38F-D6E2-7557-4290-BF23D42275C0}"/>
            </ac:spMkLst>
          </pc:spChg>
          <pc:spChg chg="add del mod ord">
            <ac:chgData name="Adhithya Vel" userId="a294da0c7dd751ff" providerId="LiveId" clId="{5EFDB627-83C9-4538-9A34-A7ED4B3C23BC}" dt="2024-03-19T12:12:13.090" v="2321"/>
            <ac:spMkLst>
              <pc:docMk/>
              <pc:sldMasterMk cId="2464305198" sldId="2147483648"/>
              <pc:sldLayoutMk cId="3519435456" sldId="2147483706"/>
              <ac:spMk id="8" creationId="{481CE841-2B46-5B72-0993-C1AD0730CFFF}"/>
            </ac:spMkLst>
          </pc:spChg>
          <pc:spChg chg="mod">
            <ac:chgData name="Adhithya Vel" userId="a294da0c7dd751ff" providerId="LiveId" clId="{5EFDB627-83C9-4538-9A34-A7ED4B3C23BC}" dt="2024-03-19T12:12:13.090" v="2321"/>
            <ac:spMkLst>
              <pc:docMk/>
              <pc:sldMasterMk cId="2464305198" sldId="2147483648"/>
              <pc:sldLayoutMk cId="3519435456" sldId="2147483706"/>
              <ac:spMk id="9" creationId="{7E0C0F7C-61D9-7FA8-BE4A-DA972E0900AE}"/>
            </ac:spMkLst>
          </pc:spChg>
          <pc:spChg chg="del">
            <ac:chgData name="Adhithya Vel" userId="a294da0c7dd751ff" providerId="LiveId" clId="{5EFDB627-83C9-4538-9A34-A7ED4B3C23BC}" dt="2024-03-19T12:11:35.439" v="2317" actId="478"/>
            <ac:spMkLst>
              <pc:docMk/>
              <pc:sldMasterMk cId="2464305198" sldId="2147483648"/>
              <pc:sldLayoutMk cId="3519435456" sldId="2147483706"/>
              <ac:spMk id="12" creationId="{634FD449-C6E0-CF8A-82B2-52438C952C07}"/>
            </ac:spMkLst>
          </pc:spChg>
        </pc:sldLayoutChg>
        <pc:sldLayoutChg chg="addSp delSp modSp mod modTransition">
          <pc:chgData name="Adhithya Vel" userId="a294da0c7dd751ff" providerId="LiveId" clId="{5EFDB627-83C9-4538-9A34-A7ED4B3C23BC}" dt="2024-03-20T06:46:58.582" v="4588"/>
          <pc:sldLayoutMkLst>
            <pc:docMk/>
            <pc:sldMasterMk cId="2464305198" sldId="2147483648"/>
            <pc:sldLayoutMk cId="3308165213" sldId="2147483707"/>
          </pc:sldLayoutMkLst>
          <pc:spChg chg="add del mod">
            <ac:chgData name="Adhithya Vel" userId="a294da0c7dd751ff" providerId="LiveId" clId="{5EFDB627-83C9-4538-9A34-A7ED4B3C23BC}" dt="2024-03-18T22:42:59.722" v="1772"/>
            <ac:spMkLst>
              <pc:docMk/>
              <pc:sldMasterMk cId="2464305198" sldId="2147483648"/>
              <pc:sldLayoutMk cId="3308165213" sldId="2147483707"/>
              <ac:spMk id="3" creationId="{2D2F6846-8678-5C70-B5D3-6F3DB5D2213E}"/>
            </ac:spMkLst>
          </pc:spChg>
          <pc:spChg chg="add del mod">
            <ac:chgData name="Adhithya Vel" userId="a294da0c7dd751ff" providerId="LiveId" clId="{5EFDB627-83C9-4538-9A34-A7ED4B3C23BC}" dt="2024-03-18T22:43:11.861" v="1775"/>
            <ac:spMkLst>
              <pc:docMk/>
              <pc:sldMasterMk cId="2464305198" sldId="2147483648"/>
              <pc:sldLayoutMk cId="3308165213" sldId="2147483707"/>
              <ac:spMk id="6" creationId="{30536521-2498-9116-B09A-591564F6C936}"/>
            </ac:spMkLst>
          </pc:spChg>
          <pc:spChg chg="add del">
            <ac:chgData name="Adhithya Vel" userId="a294da0c7dd751ff" providerId="LiveId" clId="{5EFDB627-83C9-4538-9A34-A7ED4B3C23BC}" dt="2024-03-18T22:42:59.719" v="1770" actId="478"/>
            <ac:spMkLst>
              <pc:docMk/>
              <pc:sldMasterMk cId="2464305198" sldId="2147483648"/>
              <pc:sldLayoutMk cId="3308165213" sldId="2147483707"/>
              <ac:spMk id="12" creationId="{634FD449-C6E0-CF8A-82B2-52438C952C07}"/>
            </ac:spMkLst>
          </pc:spChg>
          <pc:spChg chg="del">
            <ac:chgData name="Adhithya Vel" userId="a294da0c7dd751ff" providerId="LiveId" clId="{5EFDB627-83C9-4538-9A34-A7ED4B3C23BC}" dt="2024-03-18T22:42:04.103" v="1764" actId="478"/>
            <ac:spMkLst>
              <pc:docMk/>
              <pc:sldMasterMk cId="2464305198" sldId="2147483648"/>
              <pc:sldLayoutMk cId="3308165213" sldId="2147483707"/>
              <ac:spMk id="13" creationId="{F971E741-6253-D410-B562-50CA5976207A}"/>
            </ac:spMkLst>
          </pc:spChg>
        </pc:sldLayoutChg>
        <pc:sldLayoutChg chg="modTransition">
          <pc:chgData name="Adhithya Vel" userId="a294da0c7dd751ff" providerId="LiveId" clId="{5EFDB627-83C9-4538-9A34-A7ED4B3C23BC}" dt="2024-03-20T06:46:58.582" v="4588"/>
          <pc:sldLayoutMkLst>
            <pc:docMk/>
            <pc:sldMasterMk cId="2464305198" sldId="2147483648"/>
            <pc:sldLayoutMk cId="2613901664" sldId="2147483708"/>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2702953719" sldId="2147483709"/>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1154235270" sldId="2147483710"/>
          </pc:sldLayoutMkLst>
        </pc:sldLayoutChg>
        <pc:sldLayoutChg chg="modTransition">
          <pc:chgData name="Adhithya Vel" userId="a294da0c7dd751ff" providerId="LiveId" clId="{5EFDB627-83C9-4538-9A34-A7ED4B3C23BC}" dt="2024-03-20T06:46:58.582" v="4588"/>
          <pc:sldLayoutMkLst>
            <pc:docMk/>
            <pc:sldMasterMk cId="2464305198" sldId="2147483648"/>
            <pc:sldLayoutMk cId="2963688687" sldId="2147483711"/>
          </pc:sldLayoutMkLst>
        </pc:sldLayoutChg>
        <pc:sldLayoutChg chg="delSp mod modTransition">
          <pc:chgData name="Adhithya Vel" userId="a294da0c7dd751ff" providerId="LiveId" clId="{5EFDB627-83C9-4538-9A34-A7ED4B3C23BC}" dt="2024-03-20T06:46:58.582" v="4588"/>
          <pc:sldLayoutMkLst>
            <pc:docMk/>
            <pc:sldMasterMk cId="2464305198" sldId="2147483648"/>
            <pc:sldLayoutMk cId="1391139327" sldId="2147483712"/>
          </pc:sldLayoutMkLst>
          <pc:spChg chg="del">
            <ac:chgData name="Adhithya Vel" userId="a294da0c7dd751ff" providerId="LiveId" clId="{5EFDB627-83C9-4538-9A34-A7ED4B3C23BC}" dt="2024-03-19T13:11:08.670" v="2722" actId="478"/>
            <ac:spMkLst>
              <pc:docMk/>
              <pc:sldMasterMk cId="2464305198" sldId="2147483648"/>
              <pc:sldLayoutMk cId="1391139327" sldId="2147483712"/>
              <ac:spMk id="9" creationId="{B8E1D6B3-3EC8-6AC4-BE2B-5C732C856791}"/>
            </ac:spMkLst>
          </pc:spChg>
        </pc:sldLayoutChg>
        <pc:sldLayoutChg chg="addSp delSp modSp add mod modTransition modAnim">
          <pc:chgData name="Adhithya Vel" userId="a294da0c7dd751ff" providerId="LiveId" clId="{5EFDB627-83C9-4538-9A34-A7ED4B3C23BC}" dt="2024-03-20T06:46:58.582" v="4588"/>
          <pc:sldLayoutMkLst>
            <pc:docMk/>
            <pc:sldMasterMk cId="2464305198" sldId="2147483648"/>
            <pc:sldLayoutMk cId="662335022" sldId="2147483713"/>
          </pc:sldLayoutMkLst>
          <pc:spChg chg="mod">
            <ac:chgData name="Adhithya Vel" userId="a294da0c7dd751ff" providerId="LiveId" clId="{5EFDB627-83C9-4538-9A34-A7ED4B3C23BC}" dt="2024-03-18T21:55:50.690" v="1144" actId="164"/>
            <ac:spMkLst>
              <pc:docMk/>
              <pc:sldMasterMk cId="2464305198" sldId="2147483648"/>
              <pc:sldLayoutMk cId="662335022" sldId="2147483713"/>
              <ac:spMk id="2" creationId="{04737016-0B2B-9F81-7A77-63223C4864D8}"/>
            </ac:spMkLst>
          </pc:spChg>
          <pc:spChg chg="add del mod">
            <ac:chgData name="Adhithya Vel" userId="a294da0c7dd751ff" providerId="LiveId" clId="{5EFDB627-83C9-4538-9A34-A7ED4B3C23BC}" dt="2024-03-18T19:24:53.201" v="126"/>
            <ac:spMkLst>
              <pc:docMk/>
              <pc:sldMasterMk cId="2464305198" sldId="2147483648"/>
              <pc:sldLayoutMk cId="662335022" sldId="2147483713"/>
              <ac:spMk id="3" creationId="{B99D2B7D-DD8C-0922-5DAF-F30C69BB04E8}"/>
            </ac:spMkLst>
          </pc:spChg>
          <pc:spChg chg="add del mod">
            <ac:chgData name="Adhithya Vel" userId="a294da0c7dd751ff" providerId="LiveId" clId="{5EFDB627-83C9-4538-9A34-A7ED4B3C23BC}" dt="2024-03-18T19:19:20.567" v="86" actId="478"/>
            <ac:spMkLst>
              <pc:docMk/>
              <pc:sldMasterMk cId="2464305198" sldId="2147483648"/>
              <pc:sldLayoutMk cId="662335022" sldId="2147483713"/>
              <ac:spMk id="6" creationId="{E3BDC2EF-B8A7-91BA-3E76-DA9158C2F1FD}"/>
            </ac:spMkLst>
          </pc:spChg>
          <pc:spChg chg="mod">
            <ac:chgData name="Adhithya Vel" userId="a294da0c7dd751ff" providerId="LiveId" clId="{5EFDB627-83C9-4538-9A34-A7ED4B3C23BC}" dt="2024-03-18T19:18:58.658" v="81" actId="1076"/>
            <ac:spMkLst>
              <pc:docMk/>
              <pc:sldMasterMk cId="2464305198" sldId="2147483648"/>
              <pc:sldLayoutMk cId="662335022" sldId="2147483713"/>
              <ac:spMk id="7" creationId="{1134E572-08FE-0439-A460-8DFE1183A605}"/>
            </ac:spMkLst>
          </pc:spChg>
          <pc:spChg chg="add del mod">
            <ac:chgData name="Adhithya Vel" userId="a294da0c7dd751ff" providerId="LiveId" clId="{5EFDB627-83C9-4538-9A34-A7ED4B3C23BC}" dt="2024-03-18T19:19:23.876" v="88" actId="478"/>
            <ac:spMkLst>
              <pc:docMk/>
              <pc:sldMasterMk cId="2464305198" sldId="2147483648"/>
              <pc:sldLayoutMk cId="662335022" sldId="2147483713"/>
              <ac:spMk id="8" creationId="{6F510D39-077E-F294-8C84-E4E3AA9A69D6}"/>
            </ac:spMkLst>
          </pc:spChg>
          <pc:spChg chg="del">
            <ac:chgData name="Adhithya Vel" userId="a294da0c7dd751ff" providerId="LiveId" clId="{5EFDB627-83C9-4538-9A34-A7ED4B3C23BC}" dt="2024-03-18T19:16:33.555" v="68" actId="478"/>
            <ac:spMkLst>
              <pc:docMk/>
              <pc:sldMasterMk cId="2464305198" sldId="2147483648"/>
              <pc:sldLayoutMk cId="662335022" sldId="2147483713"/>
              <ac:spMk id="9" creationId="{01EB46EC-087C-B8FF-2363-B99FAE983B02}"/>
            </ac:spMkLst>
          </pc:spChg>
          <pc:spChg chg="add del mod">
            <ac:chgData name="Adhithya Vel" userId="a294da0c7dd751ff" providerId="LiveId" clId="{5EFDB627-83C9-4538-9A34-A7ED4B3C23BC}" dt="2024-03-18T19:19:22.358" v="87" actId="478"/>
            <ac:spMkLst>
              <pc:docMk/>
              <pc:sldMasterMk cId="2464305198" sldId="2147483648"/>
              <pc:sldLayoutMk cId="662335022" sldId="2147483713"/>
              <ac:spMk id="10" creationId="{77042178-06BB-54B3-2486-518016945615}"/>
            </ac:spMkLst>
          </pc:spChg>
          <pc:spChg chg="add del mod">
            <ac:chgData name="Adhithya Vel" userId="a294da0c7dd751ff" providerId="LiveId" clId="{5EFDB627-83C9-4538-9A34-A7ED4B3C23BC}" dt="2024-03-18T19:24:57.500" v="127"/>
            <ac:spMkLst>
              <pc:docMk/>
              <pc:sldMasterMk cId="2464305198" sldId="2147483648"/>
              <pc:sldLayoutMk cId="662335022" sldId="2147483713"/>
              <ac:spMk id="11" creationId="{6FE69DE9-E448-1264-9BD7-2EC2EFF7F163}"/>
            </ac:spMkLst>
          </pc:spChg>
          <pc:spChg chg="add del mod">
            <ac:chgData name="Adhithya Vel" userId="a294da0c7dd751ff" providerId="LiveId" clId="{5EFDB627-83C9-4538-9A34-A7ED4B3C23BC}" dt="2024-03-18T19:25:02.220" v="128"/>
            <ac:spMkLst>
              <pc:docMk/>
              <pc:sldMasterMk cId="2464305198" sldId="2147483648"/>
              <pc:sldLayoutMk cId="662335022" sldId="2147483713"/>
              <ac:spMk id="12" creationId="{71632886-F2D7-628F-9C32-80AB5744F626}"/>
            </ac:spMkLst>
          </pc:spChg>
          <pc:spChg chg="add del mod">
            <ac:chgData name="Adhithya Vel" userId="a294da0c7dd751ff" providerId="LiveId" clId="{5EFDB627-83C9-4538-9A34-A7ED4B3C23BC}" dt="2024-03-18T19:25:09.113" v="131"/>
            <ac:spMkLst>
              <pc:docMk/>
              <pc:sldMasterMk cId="2464305198" sldId="2147483648"/>
              <pc:sldLayoutMk cId="662335022" sldId="2147483713"/>
              <ac:spMk id="13" creationId="{EF74E84D-DDD9-CDF7-BC91-744AF916B691}"/>
            </ac:spMkLst>
          </pc:spChg>
          <pc:spChg chg="add del">
            <ac:chgData name="Adhithya Vel" userId="a294da0c7dd751ff" providerId="LiveId" clId="{5EFDB627-83C9-4538-9A34-A7ED4B3C23BC}" dt="2024-03-18T19:22:23.720" v="111" actId="11529"/>
            <ac:spMkLst>
              <pc:docMk/>
              <pc:sldMasterMk cId="2464305198" sldId="2147483648"/>
              <pc:sldLayoutMk cId="662335022" sldId="2147483713"/>
              <ac:spMk id="14" creationId="{E713A67F-B434-D39D-F54E-E13E795C687A}"/>
            </ac:spMkLst>
          </pc:spChg>
          <pc:spChg chg="add del mod ord">
            <ac:chgData name="Adhithya Vel" userId="a294da0c7dd751ff" providerId="LiveId" clId="{5EFDB627-83C9-4538-9A34-A7ED4B3C23BC}" dt="2024-03-18T19:24:53.201" v="126"/>
            <ac:spMkLst>
              <pc:docMk/>
              <pc:sldMasterMk cId="2464305198" sldId="2147483648"/>
              <pc:sldLayoutMk cId="662335022" sldId="2147483713"/>
              <ac:spMk id="15" creationId="{91470EDF-111A-4808-D536-288D4E186B6B}"/>
            </ac:spMkLst>
          </pc:spChg>
          <pc:spChg chg="add del mod ord">
            <ac:chgData name="Adhithya Vel" userId="a294da0c7dd751ff" providerId="LiveId" clId="{5EFDB627-83C9-4538-9A34-A7ED4B3C23BC}" dt="2024-03-18T19:24:57.500" v="127"/>
            <ac:spMkLst>
              <pc:docMk/>
              <pc:sldMasterMk cId="2464305198" sldId="2147483648"/>
              <pc:sldLayoutMk cId="662335022" sldId="2147483713"/>
              <ac:spMk id="16" creationId="{BF8CAD3E-2AC9-7F3A-EE2C-AFAB13F17ADB}"/>
            </ac:spMkLst>
          </pc:spChg>
          <pc:spChg chg="add del mod ord">
            <ac:chgData name="Adhithya Vel" userId="a294da0c7dd751ff" providerId="LiveId" clId="{5EFDB627-83C9-4538-9A34-A7ED4B3C23BC}" dt="2024-03-18T19:25:02.220" v="128"/>
            <ac:spMkLst>
              <pc:docMk/>
              <pc:sldMasterMk cId="2464305198" sldId="2147483648"/>
              <pc:sldLayoutMk cId="662335022" sldId="2147483713"/>
              <ac:spMk id="17" creationId="{8C275572-1004-4696-E94A-73E7D571E1BB}"/>
            </ac:spMkLst>
          </pc:spChg>
          <pc:spChg chg="add del mod ord">
            <ac:chgData name="Adhithya Vel" userId="a294da0c7dd751ff" providerId="LiveId" clId="{5EFDB627-83C9-4538-9A34-A7ED4B3C23BC}" dt="2024-03-18T19:25:09.113" v="131"/>
            <ac:spMkLst>
              <pc:docMk/>
              <pc:sldMasterMk cId="2464305198" sldId="2147483648"/>
              <pc:sldLayoutMk cId="662335022" sldId="2147483713"/>
              <ac:spMk id="18" creationId="{5A853F22-A604-8649-656E-96B776CE22A9}"/>
            </ac:spMkLst>
          </pc:spChg>
          <pc:spChg chg="mod">
            <ac:chgData name="Adhithya Vel" userId="a294da0c7dd751ff" providerId="LiveId" clId="{5EFDB627-83C9-4538-9A34-A7ED4B3C23BC}" dt="2024-03-18T19:24:44.619" v="125"/>
            <ac:spMkLst>
              <pc:docMk/>
              <pc:sldMasterMk cId="2464305198" sldId="2147483648"/>
              <pc:sldLayoutMk cId="662335022" sldId="2147483713"/>
              <ac:spMk id="19" creationId="{09F3A5DF-A4B6-836F-AF41-3AC9238BDB12}"/>
            </ac:spMkLst>
          </pc:spChg>
          <pc:spChg chg="mod">
            <ac:chgData name="Adhithya Vel" userId="a294da0c7dd751ff" providerId="LiveId" clId="{5EFDB627-83C9-4538-9A34-A7ED4B3C23BC}" dt="2024-03-18T19:24:53.201" v="126"/>
            <ac:spMkLst>
              <pc:docMk/>
              <pc:sldMasterMk cId="2464305198" sldId="2147483648"/>
              <pc:sldLayoutMk cId="662335022" sldId="2147483713"/>
              <ac:spMk id="20" creationId="{1FD96E21-FF58-E879-278C-B936F02CB532}"/>
            </ac:spMkLst>
          </pc:spChg>
          <pc:spChg chg="mod">
            <ac:chgData name="Adhithya Vel" userId="a294da0c7dd751ff" providerId="LiveId" clId="{5EFDB627-83C9-4538-9A34-A7ED4B3C23BC}" dt="2024-03-18T19:30:06.348" v="181" actId="1076"/>
            <ac:spMkLst>
              <pc:docMk/>
              <pc:sldMasterMk cId="2464305198" sldId="2147483648"/>
              <pc:sldLayoutMk cId="662335022" sldId="2147483713"/>
              <ac:spMk id="21" creationId="{BBDAAB93-EDDF-D175-232C-32D729973C2A}"/>
            </ac:spMkLst>
          </pc:spChg>
          <pc:spChg chg="mod">
            <ac:chgData name="Adhithya Vel" userId="a294da0c7dd751ff" providerId="LiveId" clId="{5EFDB627-83C9-4538-9A34-A7ED4B3C23BC}" dt="2024-03-18T19:29:03.477" v="166" actId="1076"/>
            <ac:spMkLst>
              <pc:docMk/>
              <pc:sldMasterMk cId="2464305198" sldId="2147483648"/>
              <pc:sldLayoutMk cId="662335022" sldId="2147483713"/>
              <ac:spMk id="22" creationId="{4B69632C-E3AB-75D2-ED63-82CA88AB9D3D}"/>
            </ac:spMkLst>
          </pc:spChg>
          <pc:spChg chg="mod">
            <ac:chgData name="Adhithya Vel" userId="a294da0c7dd751ff" providerId="LiveId" clId="{5EFDB627-83C9-4538-9A34-A7ED4B3C23BC}" dt="2024-03-18T19:25:07.221" v="130"/>
            <ac:spMkLst>
              <pc:docMk/>
              <pc:sldMasterMk cId="2464305198" sldId="2147483648"/>
              <pc:sldLayoutMk cId="662335022" sldId="2147483713"/>
              <ac:spMk id="23" creationId="{1A78B4C4-79D0-4FB4-0E24-4E2529396F25}"/>
            </ac:spMkLst>
          </pc:spChg>
          <pc:spChg chg="mod">
            <ac:chgData name="Adhithya Vel" userId="a294da0c7dd751ff" providerId="LiveId" clId="{5EFDB627-83C9-4538-9A34-A7ED4B3C23BC}" dt="2024-03-18T19:25:09.113" v="131"/>
            <ac:spMkLst>
              <pc:docMk/>
              <pc:sldMasterMk cId="2464305198" sldId="2147483648"/>
              <pc:sldLayoutMk cId="662335022" sldId="2147483713"/>
              <ac:spMk id="24" creationId="{43187D1F-46FF-3038-76D6-12E6B988B138}"/>
            </ac:spMkLst>
          </pc:spChg>
          <pc:spChg chg="add del mod">
            <ac:chgData name="Adhithya Vel" userId="a294da0c7dd751ff" providerId="LiveId" clId="{5EFDB627-83C9-4538-9A34-A7ED4B3C23BC}" dt="2024-03-18T22:09:22.989" v="1286" actId="21"/>
            <ac:spMkLst>
              <pc:docMk/>
              <pc:sldMasterMk cId="2464305198" sldId="2147483648"/>
              <pc:sldLayoutMk cId="662335022" sldId="2147483713"/>
              <ac:spMk id="28" creationId="{FFFE984D-6ECA-447D-D9B5-9F73F05A1FF5}"/>
            </ac:spMkLst>
          </pc:spChg>
          <pc:spChg chg="add del mod">
            <ac:chgData name="Adhithya Vel" userId="a294da0c7dd751ff" providerId="LiveId" clId="{5EFDB627-83C9-4538-9A34-A7ED4B3C23BC}" dt="2024-03-18T22:09:22.989" v="1286" actId="21"/>
            <ac:spMkLst>
              <pc:docMk/>
              <pc:sldMasterMk cId="2464305198" sldId="2147483648"/>
              <pc:sldLayoutMk cId="662335022" sldId="2147483713"/>
              <ac:spMk id="30" creationId="{81EDB470-5F0E-306C-7B8B-81E22C57F27E}"/>
            </ac:spMkLst>
          </pc:spChg>
          <pc:spChg chg="add mod">
            <ac:chgData name="Adhithya Vel" userId="a294da0c7dd751ff" providerId="LiveId" clId="{5EFDB627-83C9-4538-9A34-A7ED4B3C23BC}" dt="2024-03-18T19:30:03.214" v="180" actId="571"/>
            <ac:spMkLst>
              <pc:docMk/>
              <pc:sldMasterMk cId="2464305198" sldId="2147483648"/>
              <pc:sldLayoutMk cId="662335022" sldId="2147483713"/>
              <ac:spMk id="31" creationId="{8725E466-E5E5-D648-C886-DCD0C642648F}"/>
            </ac:spMkLst>
          </pc:spChg>
          <pc:spChg chg="add mod">
            <ac:chgData name="Adhithya Vel" userId="a294da0c7dd751ff" providerId="LiveId" clId="{5EFDB627-83C9-4538-9A34-A7ED4B3C23BC}" dt="2024-03-18T19:30:03.214" v="180" actId="571"/>
            <ac:spMkLst>
              <pc:docMk/>
              <pc:sldMasterMk cId="2464305198" sldId="2147483648"/>
              <pc:sldLayoutMk cId="662335022" sldId="2147483713"/>
              <ac:spMk id="32" creationId="{62ACF6D8-F7A0-406B-E016-3A49DA9A9D88}"/>
            </ac:spMkLst>
          </pc:spChg>
          <pc:spChg chg="add del mod">
            <ac:chgData name="Adhithya Vel" userId="a294da0c7dd751ff" providerId="LiveId" clId="{5EFDB627-83C9-4538-9A34-A7ED4B3C23BC}" dt="2024-03-18T22:09:22.989" v="1286" actId="21"/>
            <ac:spMkLst>
              <pc:docMk/>
              <pc:sldMasterMk cId="2464305198" sldId="2147483648"/>
              <pc:sldLayoutMk cId="662335022" sldId="2147483713"/>
              <ac:spMk id="33" creationId="{F45B2CE3-79D5-A974-4A9E-8860F3D2852A}"/>
            </ac:spMkLst>
          </pc:spChg>
          <pc:spChg chg="add del mod">
            <ac:chgData name="Adhithya Vel" userId="a294da0c7dd751ff" providerId="LiveId" clId="{5EFDB627-83C9-4538-9A34-A7ED4B3C23BC}" dt="2024-03-18T21:57:15.966" v="1156" actId="21"/>
            <ac:spMkLst>
              <pc:docMk/>
              <pc:sldMasterMk cId="2464305198" sldId="2147483648"/>
              <pc:sldLayoutMk cId="662335022" sldId="2147483713"/>
              <ac:spMk id="34" creationId="{E3A7248A-6035-9B22-CABB-7A7475E7013B}"/>
            </ac:spMkLst>
          </pc:spChg>
          <pc:spChg chg="add del mod">
            <ac:chgData name="Adhithya Vel" userId="a294da0c7dd751ff" providerId="LiveId" clId="{5EFDB627-83C9-4538-9A34-A7ED4B3C23BC}" dt="2024-03-18T21:57:15.966" v="1156" actId="21"/>
            <ac:spMkLst>
              <pc:docMk/>
              <pc:sldMasterMk cId="2464305198" sldId="2147483648"/>
              <pc:sldLayoutMk cId="662335022" sldId="2147483713"/>
              <ac:spMk id="35" creationId="{2F3A17BF-1AA3-35EF-BC7C-C1E17FD02334}"/>
            </ac:spMkLst>
          </pc:spChg>
          <pc:spChg chg="add mod">
            <ac:chgData name="Adhithya Vel" userId="a294da0c7dd751ff" providerId="LiveId" clId="{5EFDB627-83C9-4538-9A34-A7ED4B3C23BC}" dt="2024-03-18T19:55:30.165" v="391" actId="571"/>
            <ac:spMkLst>
              <pc:docMk/>
              <pc:sldMasterMk cId="2464305198" sldId="2147483648"/>
              <pc:sldLayoutMk cId="662335022" sldId="2147483713"/>
              <ac:spMk id="36" creationId="{489471AB-0980-82B5-5740-FC542107345D}"/>
            </ac:spMkLst>
          </pc:spChg>
          <pc:spChg chg="add mod">
            <ac:chgData name="Adhithya Vel" userId="a294da0c7dd751ff" providerId="LiveId" clId="{5EFDB627-83C9-4538-9A34-A7ED4B3C23BC}" dt="2024-03-18T19:55:29.669" v="390" actId="571"/>
            <ac:spMkLst>
              <pc:docMk/>
              <pc:sldMasterMk cId="2464305198" sldId="2147483648"/>
              <pc:sldLayoutMk cId="662335022" sldId="2147483713"/>
              <ac:spMk id="37" creationId="{91E406DF-06E8-1908-2DB2-3563E7B74233}"/>
            </ac:spMkLst>
          </pc:spChg>
          <pc:spChg chg="add del mod">
            <ac:chgData name="Adhithya Vel" userId="a294da0c7dd751ff" providerId="LiveId" clId="{5EFDB627-83C9-4538-9A34-A7ED4B3C23BC}" dt="2024-03-18T21:57:15.966" v="1156" actId="21"/>
            <ac:spMkLst>
              <pc:docMk/>
              <pc:sldMasterMk cId="2464305198" sldId="2147483648"/>
              <pc:sldLayoutMk cId="662335022" sldId="2147483713"/>
              <ac:spMk id="38" creationId="{90BBFBCA-C2AF-3234-82A6-57055F0CF4DB}"/>
            </ac:spMkLst>
          </pc:spChg>
          <pc:spChg chg="add del mod">
            <ac:chgData name="Adhithya Vel" userId="a294da0c7dd751ff" providerId="LiveId" clId="{5EFDB627-83C9-4538-9A34-A7ED4B3C23BC}" dt="2024-03-18T21:57:15.966" v="1156" actId="21"/>
            <ac:spMkLst>
              <pc:docMk/>
              <pc:sldMasterMk cId="2464305198" sldId="2147483648"/>
              <pc:sldLayoutMk cId="662335022" sldId="2147483713"/>
              <ac:spMk id="39" creationId="{7E287ED3-DB5E-A1FF-DACD-E018246704B6}"/>
            </ac:spMkLst>
          </pc:spChg>
          <pc:spChg chg="mod">
            <ac:chgData name="Adhithya Vel" userId="a294da0c7dd751ff" providerId="LiveId" clId="{5EFDB627-83C9-4538-9A34-A7ED4B3C23BC}" dt="2024-03-18T22:09:14.537" v="1285"/>
            <ac:spMkLst>
              <pc:docMk/>
              <pc:sldMasterMk cId="2464305198" sldId="2147483648"/>
              <pc:sldLayoutMk cId="662335022" sldId="2147483713"/>
              <ac:spMk id="41" creationId="{7DCA5C98-CA59-5213-5D03-E94030358039}"/>
            </ac:spMkLst>
          </pc:spChg>
          <pc:grpChg chg="add mod">
            <ac:chgData name="Adhithya Vel" userId="a294da0c7dd751ff" providerId="LiveId" clId="{5EFDB627-83C9-4538-9A34-A7ED4B3C23BC}" dt="2024-03-18T21:55:50.690" v="1144" actId="164"/>
            <ac:grpSpMkLst>
              <pc:docMk/>
              <pc:sldMasterMk cId="2464305198" sldId="2147483648"/>
              <pc:sldLayoutMk cId="662335022" sldId="2147483713"/>
              <ac:grpSpMk id="40" creationId="{237D5B5E-6B93-F655-0C44-FA9304DFF4C4}"/>
            </ac:grpSpMkLst>
          </pc:grpChg>
          <pc:picChg chg="add del mod">
            <ac:chgData name="Adhithya Vel" userId="a294da0c7dd751ff" providerId="LiveId" clId="{5EFDB627-83C9-4538-9A34-A7ED4B3C23BC}" dt="2024-03-18T19:29:54.591" v="178" actId="478"/>
            <ac:picMkLst>
              <pc:docMk/>
              <pc:sldMasterMk cId="2464305198" sldId="2147483648"/>
              <pc:sldLayoutMk cId="662335022" sldId="2147483713"/>
              <ac:picMk id="29" creationId="{106B53B4-CF46-ACF3-4CA5-E03B5E847C74}"/>
            </ac:picMkLst>
          </pc:picChg>
          <pc:cxnChg chg="add del mod">
            <ac:chgData name="Adhithya Vel" userId="a294da0c7dd751ff" providerId="LiveId" clId="{5EFDB627-83C9-4538-9A34-A7ED4B3C23BC}" dt="2024-03-18T19:25:35.485" v="135" actId="11529"/>
            <ac:cxnSpMkLst>
              <pc:docMk/>
              <pc:sldMasterMk cId="2464305198" sldId="2147483648"/>
              <pc:sldLayoutMk cId="662335022" sldId="2147483713"/>
              <ac:cxnSpMk id="26" creationId="{5026AC56-480E-CD70-30BC-C1DDCD26CF83}"/>
            </ac:cxnSpMkLst>
          </pc:cxnChg>
        </pc:sldLayoutChg>
        <pc:sldLayoutChg chg="addSp delSp modSp add mod modTransition">
          <pc:chgData name="Adhithya Vel" userId="a294da0c7dd751ff" providerId="LiveId" clId="{5EFDB627-83C9-4538-9A34-A7ED4B3C23BC}" dt="2024-03-20T06:46:58.582" v="4588"/>
          <pc:sldLayoutMkLst>
            <pc:docMk/>
            <pc:sldMasterMk cId="2464305198" sldId="2147483648"/>
            <pc:sldLayoutMk cId="3025508992" sldId="2147483714"/>
          </pc:sldLayoutMkLst>
          <pc:spChg chg="add mod">
            <ac:chgData name="Adhithya Vel" userId="a294da0c7dd751ff" providerId="LiveId" clId="{5EFDB627-83C9-4538-9A34-A7ED4B3C23BC}" dt="2024-03-18T21:30:11.400" v="728"/>
            <ac:spMkLst>
              <pc:docMk/>
              <pc:sldMasterMk cId="2464305198" sldId="2147483648"/>
              <pc:sldLayoutMk cId="3025508992" sldId="2147483714"/>
              <ac:spMk id="7" creationId="{1134E572-08FE-0439-A460-8DFE1183A605}"/>
            </ac:spMkLst>
          </pc:spChg>
          <pc:spChg chg="del">
            <ac:chgData name="Adhithya Vel" userId="a294da0c7dd751ff" providerId="LiveId" clId="{5EFDB627-83C9-4538-9A34-A7ED4B3C23BC}" dt="2024-03-18T21:30:00.864" v="726" actId="478"/>
            <ac:spMkLst>
              <pc:docMk/>
              <pc:sldMasterMk cId="2464305198" sldId="2147483648"/>
              <pc:sldLayoutMk cId="3025508992" sldId="2147483714"/>
              <ac:spMk id="8" creationId="{A77143C8-CDFF-B937-C00C-5E7B5093991E}"/>
            </ac:spMkLst>
          </pc:spChg>
          <pc:spChg chg="add mod">
            <ac:chgData name="Adhithya Vel" userId="a294da0c7dd751ff" providerId="LiveId" clId="{5EFDB627-83C9-4538-9A34-A7ED4B3C23BC}" dt="2024-03-18T21:30:11.400" v="728"/>
            <ac:spMkLst>
              <pc:docMk/>
              <pc:sldMasterMk cId="2464305198" sldId="2147483648"/>
              <pc:sldLayoutMk cId="3025508992" sldId="2147483714"/>
              <ac:spMk id="18" creationId="{D55B864C-8D9E-ACC2-31D7-FD47385A3C7B}"/>
            </ac:spMkLst>
          </pc:spChg>
        </pc:sldLayoutChg>
        <pc:sldLayoutChg chg="addSp delSp modSp add mod modTransition">
          <pc:chgData name="Adhithya Vel" userId="a294da0c7dd751ff" providerId="LiveId" clId="{5EFDB627-83C9-4538-9A34-A7ED4B3C23BC}" dt="2024-03-20T06:46:58.582" v="4588"/>
          <pc:sldLayoutMkLst>
            <pc:docMk/>
            <pc:sldMasterMk cId="2464305198" sldId="2147483648"/>
            <pc:sldLayoutMk cId="1845528059" sldId="2147483715"/>
          </pc:sldLayoutMkLst>
          <pc:spChg chg="add del mod">
            <ac:chgData name="Adhithya Vel" userId="a294da0c7dd751ff" providerId="LiveId" clId="{5EFDB627-83C9-4538-9A34-A7ED4B3C23BC}" dt="2024-03-19T12:19:59.516" v="2357"/>
            <ac:spMkLst>
              <pc:docMk/>
              <pc:sldMasterMk cId="2464305198" sldId="2147483648"/>
              <pc:sldLayoutMk cId="1845528059" sldId="2147483715"/>
              <ac:spMk id="6" creationId="{DD247EEF-91D6-BAB9-12A3-A362B2BD5E7C}"/>
            </ac:spMkLst>
          </pc:spChg>
          <pc:spChg chg="add del">
            <ac:chgData name="Adhithya Vel" userId="a294da0c7dd751ff" providerId="LiveId" clId="{5EFDB627-83C9-4538-9A34-A7ED4B3C23BC}" dt="2024-03-19T12:19:50.081" v="2355" actId="11529"/>
            <ac:spMkLst>
              <pc:docMk/>
              <pc:sldMasterMk cId="2464305198" sldId="2147483648"/>
              <pc:sldLayoutMk cId="1845528059" sldId="2147483715"/>
              <ac:spMk id="8" creationId="{48EC2D3A-D346-C989-6463-2103294A91E5}"/>
            </ac:spMkLst>
          </pc:spChg>
          <pc:spChg chg="del">
            <ac:chgData name="Adhithya Vel" userId="a294da0c7dd751ff" providerId="LiveId" clId="{5EFDB627-83C9-4538-9A34-A7ED4B3C23BC}" dt="2024-03-19T12:18:43.303" v="2345" actId="478"/>
            <ac:spMkLst>
              <pc:docMk/>
              <pc:sldMasterMk cId="2464305198" sldId="2147483648"/>
              <pc:sldLayoutMk cId="1845528059" sldId="2147483715"/>
              <ac:spMk id="9" creationId="{7E0C0F7C-61D9-7FA8-BE4A-DA972E0900AE}"/>
            </ac:spMkLst>
          </pc:spChg>
          <pc:spChg chg="add del mod ord">
            <ac:chgData name="Adhithya Vel" userId="a294da0c7dd751ff" providerId="LiveId" clId="{5EFDB627-83C9-4538-9A34-A7ED4B3C23BC}" dt="2024-03-19T12:19:59.516" v="2357"/>
            <ac:spMkLst>
              <pc:docMk/>
              <pc:sldMasterMk cId="2464305198" sldId="2147483648"/>
              <pc:sldLayoutMk cId="1845528059" sldId="2147483715"/>
              <ac:spMk id="11" creationId="{1E9064A9-4BA4-96D5-BFC3-9D04207A9DC0}"/>
            </ac:spMkLst>
          </pc:spChg>
          <pc:spChg chg="mod">
            <ac:chgData name="Adhithya Vel" userId="a294da0c7dd751ff" providerId="LiveId" clId="{5EFDB627-83C9-4538-9A34-A7ED4B3C23BC}" dt="2024-03-19T12:19:59.516" v="2357"/>
            <ac:spMkLst>
              <pc:docMk/>
              <pc:sldMasterMk cId="2464305198" sldId="2147483648"/>
              <pc:sldLayoutMk cId="1845528059" sldId="2147483715"/>
              <ac:spMk id="12" creationId="{0D30EC96-EB43-56E9-09FA-430515584103}"/>
            </ac:spMkLst>
          </pc:spChg>
          <pc:picChg chg="add del mod">
            <ac:chgData name="Adhithya Vel" userId="a294da0c7dd751ff" providerId="LiveId" clId="{5EFDB627-83C9-4538-9A34-A7ED4B3C23BC}" dt="2024-03-19T12:19:33.238" v="2352" actId="478"/>
            <ac:picMkLst>
              <pc:docMk/>
              <pc:sldMasterMk cId="2464305198" sldId="2147483648"/>
              <pc:sldLayoutMk cId="1845528059" sldId="2147483715"/>
              <ac:picMk id="3" creationId="{BD1C7CF3-9D7A-1A21-1FDC-98CC76AC35C0}"/>
            </ac:picMkLst>
          </pc:picChg>
        </pc:sldLayoutChg>
        <pc:sldLayoutChg chg="new mod modTransition">
          <pc:chgData name="Adhithya Vel" userId="a294da0c7dd751ff" providerId="LiveId" clId="{5EFDB627-83C9-4538-9A34-A7ED4B3C23BC}" dt="2024-03-20T06:46:58.582" v="4588"/>
          <pc:sldLayoutMkLst>
            <pc:docMk/>
            <pc:sldMasterMk cId="2464305198" sldId="2147483648"/>
            <pc:sldLayoutMk cId="1311284913" sldId="2147483716"/>
          </pc:sldLayoutMkLst>
        </pc:sldLayoutChg>
        <pc:sldLayoutChg chg="new del mod">
          <pc:chgData name="Adhithya Vel" userId="a294da0c7dd751ff" providerId="LiveId" clId="{5EFDB627-83C9-4538-9A34-A7ED4B3C23BC}" dt="2024-03-19T12:19:42.098" v="2354" actId="11236"/>
          <pc:sldLayoutMkLst>
            <pc:docMk/>
            <pc:sldMasterMk cId="2464305198" sldId="2147483648"/>
            <pc:sldLayoutMk cId="1601426956" sldId="2147483716"/>
          </pc:sldLayoutMkLst>
        </pc:sldLayoutChg>
        <pc:sldLayoutChg chg="addSp delSp modSp add mod modTransition">
          <pc:chgData name="Adhithya Vel" userId="a294da0c7dd751ff" providerId="LiveId" clId="{5EFDB627-83C9-4538-9A34-A7ED4B3C23BC}" dt="2024-03-20T06:46:58.582" v="4588"/>
          <pc:sldLayoutMkLst>
            <pc:docMk/>
            <pc:sldMasterMk cId="2464305198" sldId="2147483648"/>
            <pc:sldLayoutMk cId="2206302029" sldId="2147483717"/>
          </pc:sldLayoutMkLst>
          <pc:spChg chg="add del mod topLvl">
            <ac:chgData name="Adhithya Vel" userId="a294da0c7dd751ff" providerId="LiveId" clId="{5EFDB627-83C9-4538-9A34-A7ED4B3C23BC}" dt="2024-03-19T13:00:15.656" v="2610"/>
            <ac:spMkLst>
              <pc:docMk/>
              <pc:sldMasterMk cId="2464305198" sldId="2147483648"/>
              <pc:sldLayoutMk cId="2206302029" sldId="2147483717"/>
              <ac:spMk id="3" creationId="{23983665-8EC9-F0E0-74DF-8708E10A3FB8}"/>
            </ac:spMkLst>
          </pc:spChg>
          <pc:spChg chg="add del mod topLvl">
            <ac:chgData name="Adhithya Vel" userId="a294da0c7dd751ff" providerId="LiveId" clId="{5EFDB627-83C9-4538-9A34-A7ED4B3C23BC}" dt="2024-03-19T13:00:15.656" v="2610"/>
            <ac:spMkLst>
              <pc:docMk/>
              <pc:sldMasterMk cId="2464305198" sldId="2147483648"/>
              <pc:sldLayoutMk cId="2206302029" sldId="2147483717"/>
              <ac:spMk id="7" creationId="{514D3812-EE29-0EB2-DADC-E037AD90984C}"/>
            </ac:spMkLst>
          </pc:spChg>
          <pc:spChg chg="del">
            <ac:chgData name="Adhithya Vel" userId="a294da0c7dd751ff" providerId="LiveId" clId="{5EFDB627-83C9-4538-9A34-A7ED4B3C23BC}" dt="2024-03-19T12:42:37.811" v="2451" actId="478"/>
            <ac:spMkLst>
              <pc:docMk/>
              <pc:sldMasterMk cId="2464305198" sldId="2147483648"/>
              <pc:sldLayoutMk cId="2206302029" sldId="2147483717"/>
              <ac:spMk id="8" creationId="{FD872928-B479-F7C5-9C83-C448FBA36175}"/>
            </ac:spMkLst>
          </pc:spChg>
          <pc:spChg chg="del">
            <ac:chgData name="Adhithya Vel" userId="a294da0c7dd751ff" providerId="LiveId" clId="{5EFDB627-83C9-4538-9A34-A7ED4B3C23BC}" dt="2024-03-19T12:42:39.943" v="2452" actId="478"/>
            <ac:spMkLst>
              <pc:docMk/>
              <pc:sldMasterMk cId="2464305198" sldId="2147483648"/>
              <pc:sldLayoutMk cId="2206302029" sldId="2147483717"/>
              <ac:spMk id="9" creationId="{61E3771A-E1EB-0CBE-828C-2C5E1F2AE6CF}"/>
            </ac:spMkLst>
          </pc:spChg>
          <pc:spChg chg="add del mod topLvl">
            <ac:chgData name="Adhithya Vel" userId="a294da0c7dd751ff" providerId="LiveId" clId="{5EFDB627-83C9-4538-9A34-A7ED4B3C23BC}" dt="2024-03-19T13:00:15.656" v="2610"/>
            <ac:spMkLst>
              <pc:docMk/>
              <pc:sldMasterMk cId="2464305198" sldId="2147483648"/>
              <pc:sldLayoutMk cId="2206302029" sldId="2147483717"/>
              <ac:spMk id="10" creationId="{22A59B4C-8646-707E-8BC4-8199F7BFA733}"/>
            </ac:spMkLst>
          </pc:spChg>
          <pc:spChg chg="add del mod topLvl">
            <ac:chgData name="Adhithya Vel" userId="a294da0c7dd751ff" providerId="LiveId" clId="{5EFDB627-83C9-4538-9A34-A7ED4B3C23BC}" dt="2024-03-19T13:00:15.656" v="2610"/>
            <ac:spMkLst>
              <pc:docMk/>
              <pc:sldMasterMk cId="2464305198" sldId="2147483648"/>
              <pc:sldLayoutMk cId="2206302029" sldId="2147483717"/>
              <ac:spMk id="11" creationId="{A0EDD5C7-B163-3CC4-7995-78027E5D3D86}"/>
            </ac:spMkLst>
          </pc:spChg>
          <pc:spChg chg="add del mod topLvl">
            <ac:chgData name="Adhithya Vel" userId="a294da0c7dd751ff" providerId="LiveId" clId="{5EFDB627-83C9-4538-9A34-A7ED4B3C23BC}" dt="2024-03-19T13:00:15.656" v="2610"/>
            <ac:spMkLst>
              <pc:docMk/>
              <pc:sldMasterMk cId="2464305198" sldId="2147483648"/>
              <pc:sldLayoutMk cId="2206302029" sldId="2147483717"/>
              <ac:spMk id="12" creationId="{ACD8A1E2-61B9-55B3-93CF-380EF68F9920}"/>
            </ac:spMkLst>
          </pc:spChg>
          <pc:spChg chg="add del mod topLvl">
            <ac:chgData name="Adhithya Vel" userId="a294da0c7dd751ff" providerId="LiveId" clId="{5EFDB627-83C9-4538-9A34-A7ED4B3C23BC}" dt="2024-03-19T12:50:40.624" v="2502" actId="21"/>
            <ac:spMkLst>
              <pc:docMk/>
              <pc:sldMasterMk cId="2464305198" sldId="2147483648"/>
              <pc:sldLayoutMk cId="2206302029" sldId="2147483717"/>
              <ac:spMk id="13" creationId="{40EA1710-FA90-31C3-E7F8-6C618D913B04}"/>
            </ac:spMkLst>
          </pc:spChg>
          <pc:spChg chg="add del mod topLvl">
            <ac:chgData name="Adhithya Vel" userId="a294da0c7dd751ff" providerId="LiveId" clId="{5EFDB627-83C9-4538-9A34-A7ED4B3C23BC}" dt="2024-03-19T12:50:42.420" v="2503" actId="21"/>
            <ac:spMkLst>
              <pc:docMk/>
              <pc:sldMasterMk cId="2464305198" sldId="2147483648"/>
              <pc:sldLayoutMk cId="2206302029" sldId="2147483717"/>
              <ac:spMk id="14" creationId="{9E7035A9-927F-EB47-41F5-12E464C62CB4}"/>
            </ac:spMkLst>
          </pc:spChg>
          <pc:spChg chg="add del mod topLvl">
            <ac:chgData name="Adhithya Vel" userId="a294da0c7dd751ff" providerId="LiveId" clId="{5EFDB627-83C9-4538-9A34-A7ED4B3C23BC}" dt="2024-03-19T13:00:15.656" v="2610"/>
            <ac:spMkLst>
              <pc:docMk/>
              <pc:sldMasterMk cId="2464305198" sldId="2147483648"/>
              <pc:sldLayoutMk cId="2206302029" sldId="2147483717"/>
              <ac:spMk id="15" creationId="{1127A11C-417D-0014-4CF4-2B32E6F67735}"/>
            </ac:spMkLst>
          </pc:spChg>
          <pc:spChg chg="add del mod topLvl">
            <ac:chgData name="Adhithya Vel" userId="a294da0c7dd751ff" providerId="LiveId" clId="{5EFDB627-83C9-4538-9A34-A7ED4B3C23BC}" dt="2024-03-19T12:50:43.935" v="2504" actId="21"/>
            <ac:spMkLst>
              <pc:docMk/>
              <pc:sldMasterMk cId="2464305198" sldId="2147483648"/>
              <pc:sldLayoutMk cId="2206302029" sldId="2147483717"/>
              <ac:spMk id="16" creationId="{C3E94A12-A3CA-C465-077A-0BB25ECE7FF5}"/>
            </ac:spMkLst>
          </pc:spChg>
          <pc:spChg chg="add del mod topLvl">
            <ac:chgData name="Adhithya Vel" userId="a294da0c7dd751ff" providerId="LiveId" clId="{5EFDB627-83C9-4538-9A34-A7ED4B3C23BC}" dt="2024-03-19T12:50:45.413" v="2505" actId="21"/>
            <ac:spMkLst>
              <pc:docMk/>
              <pc:sldMasterMk cId="2464305198" sldId="2147483648"/>
              <pc:sldLayoutMk cId="2206302029" sldId="2147483717"/>
              <ac:spMk id="17" creationId="{F685FCD6-F732-D115-0D19-FED1777B94C8}"/>
            </ac:spMkLst>
          </pc:spChg>
          <pc:spChg chg="add del mod topLvl">
            <ac:chgData name="Adhithya Vel" userId="a294da0c7dd751ff" providerId="LiveId" clId="{5EFDB627-83C9-4538-9A34-A7ED4B3C23BC}" dt="2024-03-19T12:49:34.601" v="2491" actId="478"/>
            <ac:spMkLst>
              <pc:docMk/>
              <pc:sldMasterMk cId="2464305198" sldId="2147483648"/>
              <pc:sldLayoutMk cId="2206302029" sldId="2147483717"/>
              <ac:spMk id="19" creationId="{80C7535C-696A-2685-35D1-66D0EA5F2E8B}"/>
            </ac:spMkLst>
          </pc:spChg>
          <pc:spChg chg="add del mod">
            <ac:chgData name="Adhithya Vel" userId="a294da0c7dd751ff" providerId="LiveId" clId="{5EFDB627-83C9-4538-9A34-A7ED4B3C23BC}" dt="2024-03-19T12:50:47.074" v="2506" actId="21"/>
            <ac:spMkLst>
              <pc:docMk/>
              <pc:sldMasterMk cId="2464305198" sldId="2147483648"/>
              <pc:sldLayoutMk cId="2206302029" sldId="2147483717"/>
              <ac:spMk id="21" creationId="{101A1C7F-876A-1EF4-B665-A0FC81B4EA44}"/>
            </ac:spMkLst>
          </pc:spChg>
          <pc:spChg chg="add mod">
            <ac:chgData name="Adhithya Vel" userId="a294da0c7dd751ff" providerId="LiveId" clId="{5EFDB627-83C9-4538-9A34-A7ED4B3C23BC}" dt="2024-03-19T12:51:00.194" v="2507"/>
            <ac:spMkLst>
              <pc:docMk/>
              <pc:sldMasterMk cId="2464305198" sldId="2147483648"/>
              <pc:sldLayoutMk cId="2206302029" sldId="2147483717"/>
              <ac:spMk id="22" creationId="{A9441BAB-F203-007D-A916-50C06F059191}"/>
            </ac:spMkLst>
          </pc:spChg>
          <pc:spChg chg="add mod">
            <ac:chgData name="Adhithya Vel" userId="a294da0c7dd751ff" providerId="LiveId" clId="{5EFDB627-83C9-4538-9A34-A7ED4B3C23BC}" dt="2024-03-19T12:51:00.194" v="2507"/>
            <ac:spMkLst>
              <pc:docMk/>
              <pc:sldMasterMk cId="2464305198" sldId="2147483648"/>
              <pc:sldLayoutMk cId="2206302029" sldId="2147483717"/>
              <ac:spMk id="23" creationId="{2D0A897B-65A4-F314-37B2-B3C3F69E81D3}"/>
            </ac:spMkLst>
          </pc:spChg>
          <pc:spChg chg="add mod">
            <ac:chgData name="Adhithya Vel" userId="a294da0c7dd751ff" providerId="LiveId" clId="{5EFDB627-83C9-4538-9A34-A7ED4B3C23BC}" dt="2024-03-19T12:51:00.194" v="2507"/>
            <ac:spMkLst>
              <pc:docMk/>
              <pc:sldMasterMk cId="2464305198" sldId="2147483648"/>
              <pc:sldLayoutMk cId="2206302029" sldId="2147483717"/>
              <ac:spMk id="24" creationId="{1FBAACC0-7BD3-566E-F6B4-5317CF6BDB71}"/>
            </ac:spMkLst>
          </pc:spChg>
          <pc:spChg chg="add mod">
            <ac:chgData name="Adhithya Vel" userId="a294da0c7dd751ff" providerId="LiveId" clId="{5EFDB627-83C9-4538-9A34-A7ED4B3C23BC}" dt="2024-03-19T12:51:00.194" v="2507"/>
            <ac:spMkLst>
              <pc:docMk/>
              <pc:sldMasterMk cId="2464305198" sldId="2147483648"/>
              <pc:sldLayoutMk cId="2206302029" sldId="2147483717"/>
              <ac:spMk id="25" creationId="{ED5ECA2C-B9E4-33A8-597A-21CD69AB70D4}"/>
            </ac:spMkLst>
          </pc:spChg>
          <pc:spChg chg="add mod">
            <ac:chgData name="Adhithya Vel" userId="a294da0c7dd751ff" providerId="LiveId" clId="{5EFDB627-83C9-4538-9A34-A7ED4B3C23BC}" dt="2024-03-19T12:51:00.194" v="2507"/>
            <ac:spMkLst>
              <pc:docMk/>
              <pc:sldMasterMk cId="2464305198" sldId="2147483648"/>
              <pc:sldLayoutMk cId="2206302029" sldId="2147483717"/>
              <ac:spMk id="26" creationId="{F696F83B-D521-76DD-8942-AF56DCE172AD}"/>
            </ac:spMkLst>
          </pc:spChg>
          <pc:spChg chg="mod">
            <ac:chgData name="Adhithya Vel" userId="a294da0c7dd751ff" providerId="LiveId" clId="{5EFDB627-83C9-4538-9A34-A7ED4B3C23BC}" dt="2024-03-19T12:55:46.875" v="2554"/>
            <ac:spMkLst>
              <pc:docMk/>
              <pc:sldMasterMk cId="2464305198" sldId="2147483648"/>
              <pc:sldLayoutMk cId="2206302029" sldId="2147483717"/>
              <ac:spMk id="36" creationId="{F6AB66A3-6B8E-538F-B03A-EE4714A26C64}"/>
            </ac:spMkLst>
          </pc:spChg>
          <pc:spChg chg="mod">
            <ac:chgData name="Adhithya Vel" userId="a294da0c7dd751ff" providerId="LiveId" clId="{5EFDB627-83C9-4538-9A34-A7ED4B3C23BC}" dt="2024-03-19T12:55:58.622" v="2556"/>
            <ac:spMkLst>
              <pc:docMk/>
              <pc:sldMasterMk cId="2464305198" sldId="2147483648"/>
              <pc:sldLayoutMk cId="2206302029" sldId="2147483717"/>
              <ac:spMk id="37" creationId="{B03263DE-5A47-364A-5993-75273465D7B6}"/>
            </ac:spMkLst>
          </pc:spChg>
          <pc:spChg chg="add del mod">
            <ac:chgData name="Adhithya Vel" userId="a294da0c7dd751ff" providerId="LiveId" clId="{5EFDB627-83C9-4538-9A34-A7ED4B3C23BC}" dt="2024-03-19T13:00:15.656" v="2610"/>
            <ac:spMkLst>
              <pc:docMk/>
              <pc:sldMasterMk cId="2464305198" sldId="2147483648"/>
              <pc:sldLayoutMk cId="2206302029" sldId="2147483717"/>
              <ac:spMk id="38" creationId="{8B562978-8FC1-B980-52D2-E592BC2EA6AD}"/>
            </ac:spMkLst>
          </pc:spChg>
          <pc:spChg chg="add del mod">
            <ac:chgData name="Adhithya Vel" userId="a294da0c7dd751ff" providerId="LiveId" clId="{5EFDB627-83C9-4538-9A34-A7ED4B3C23BC}" dt="2024-03-19T13:00:15.656" v="2610"/>
            <ac:spMkLst>
              <pc:docMk/>
              <pc:sldMasterMk cId="2464305198" sldId="2147483648"/>
              <pc:sldLayoutMk cId="2206302029" sldId="2147483717"/>
              <ac:spMk id="39" creationId="{233A2936-9FE4-E3C6-A449-4E05D3AC7D40}"/>
            </ac:spMkLst>
          </pc:spChg>
          <pc:spChg chg="add del mod">
            <ac:chgData name="Adhithya Vel" userId="a294da0c7dd751ff" providerId="LiveId" clId="{5EFDB627-83C9-4538-9A34-A7ED4B3C23BC}" dt="2024-03-19T13:00:15.656" v="2610"/>
            <ac:spMkLst>
              <pc:docMk/>
              <pc:sldMasterMk cId="2464305198" sldId="2147483648"/>
              <pc:sldLayoutMk cId="2206302029" sldId="2147483717"/>
              <ac:spMk id="40" creationId="{325B92D7-15BE-A1E6-46F2-47F40BBBCDAC}"/>
            </ac:spMkLst>
          </pc:spChg>
          <pc:spChg chg="add del mod">
            <ac:chgData name="Adhithya Vel" userId="a294da0c7dd751ff" providerId="LiveId" clId="{5EFDB627-83C9-4538-9A34-A7ED4B3C23BC}" dt="2024-03-19T12:59:09.059" v="2595" actId="571"/>
            <ac:spMkLst>
              <pc:docMk/>
              <pc:sldMasterMk cId="2464305198" sldId="2147483648"/>
              <pc:sldLayoutMk cId="2206302029" sldId="2147483717"/>
              <ac:spMk id="41" creationId="{CB96B506-B049-67EC-75B2-5DE3A58921AB}"/>
            </ac:spMkLst>
          </pc:spChg>
          <pc:spChg chg="add del mod">
            <ac:chgData name="Adhithya Vel" userId="a294da0c7dd751ff" providerId="LiveId" clId="{5EFDB627-83C9-4538-9A34-A7ED4B3C23BC}" dt="2024-03-19T13:00:15.656" v="2610"/>
            <ac:spMkLst>
              <pc:docMk/>
              <pc:sldMasterMk cId="2464305198" sldId="2147483648"/>
              <pc:sldLayoutMk cId="2206302029" sldId="2147483717"/>
              <ac:spMk id="42" creationId="{CB96B506-B049-67EC-75B2-5DE3A58921AB}"/>
            </ac:spMkLst>
          </pc:spChg>
          <pc:spChg chg="add del mod">
            <ac:chgData name="Adhithya Vel" userId="a294da0c7dd751ff" providerId="LiveId" clId="{5EFDB627-83C9-4538-9A34-A7ED4B3C23BC}" dt="2024-03-19T13:00:15.656" v="2610"/>
            <ac:spMkLst>
              <pc:docMk/>
              <pc:sldMasterMk cId="2464305198" sldId="2147483648"/>
              <pc:sldLayoutMk cId="2206302029" sldId="2147483717"/>
              <ac:spMk id="43" creationId="{B1CC3078-E78B-D93E-336F-BCB0D7C317D5}"/>
            </ac:spMkLst>
          </pc:spChg>
          <pc:spChg chg="del mod">
            <ac:chgData name="Adhithya Vel" userId="a294da0c7dd751ff" providerId="LiveId" clId="{5EFDB627-83C9-4538-9A34-A7ED4B3C23BC}" dt="2024-03-19T13:00:36.055" v="2613"/>
            <ac:spMkLst>
              <pc:docMk/>
              <pc:sldMasterMk cId="2464305198" sldId="2147483648"/>
              <pc:sldLayoutMk cId="2206302029" sldId="2147483717"/>
              <ac:spMk id="44" creationId="{BD358296-06B2-FAA3-F6E9-16A41CD7EB5A}"/>
            </ac:spMkLst>
          </pc:spChg>
          <pc:spChg chg="add del">
            <ac:chgData name="Adhithya Vel" userId="a294da0c7dd751ff" providerId="LiveId" clId="{5EFDB627-83C9-4538-9A34-A7ED4B3C23BC}" dt="2024-03-19T13:00:25.232" v="2611" actId="11529"/>
            <ac:spMkLst>
              <pc:docMk/>
              <pc:sldMasterMk cId="2464305198" sldId="2147483648"/>
              <pc:sldLayoutMk cId="2206302029" sldId="2147483717"/>
              <ac:spMk id="45" creationId="{3F36EFE3-A861-A328-1C89-967096BF4788}"/>
            </ac:spMkLst>
          </pc:spChg>
          <pc:spChg chg="add del mod ord">
            <ac:chgData name="Adhithya Vel" userId="a294da0c7dd751ff" providerId="LiveId" clId="{5EFDB627-83C9-4538-9A34-A7ED4B3C23BC}" dt="2024-03-19T13:00:36.055" v="2613"/>
            <ac:spMkLst>
              <pc:docMk/>
              <pc:sldMasterMk cId="2464305198" sldId="2147483648"/>
              <pc:sldLayoutMk cId="2206302029" sldId="2147483717"/>
              <ac:spMk id="46" creationId="{17A9F21B-63C9-3D5D-514D-CEE1CB6415D3}"/>
            </ac:spMkLst>
          </pc:spChg>
          <pc:spChg chg="mod">
            <ac:chgData name="Adhithya Vel" userId="a294da0c7dd751ff" providerId="LiveId" clId="{5EFDB627-83C9-4538-9A34-A7ED4B3C23BC}" dt="2024-03-19T13:00:36.055" v="2613"/>
            <ac:spMkLst>
              <pc:docMk/>
              <pc:sldMasterMk cId="2464305198" sldId="2147483648"/>
              <pc:sldLayoutMk cId="2206302029" sldId="2147483717"/>
              <ac:spMk id="47" creationId="{BC3B0843-57E3-D1F4-3879-4748326B1C4D}"/>
            </ac:spMkLst>
          </pc:spChg>
          <pc:grpChg chg="add del mod">
            <ac:chgData name="Adhithya Vel" userId="a294da0c7dd751ff" providerId="LiveId" clId="{5EFDB627-83C9-4538-9A34-A7ED4B3C23BC}" dt="2024-03-19T12:48:04.110" v="2477" actId="165"/>
            <ac:grpSpMkLst>
              <pc:docMk/>
              <pc:sldMasterMk cId="2464305198" sldId="2147483648"/>
              <pc:sldLayoutMk cId="2206302029" sldId="2147483717"/>
              <ac:grpSpMk id="18" creationId="{371DA6D2-B551-19E8-EADB-F89013550277}"/>
            </ac:grpSpMkLst>
          </pc:grpChg>
          <pc:grpChg chg="add del mod">
            <ac:chgData name="Adhithya Vel" userId="a294da0c7dd751ff" providerId="LiveId" clId="{5EFDB627-83C9-4538-9A34-A7ED4B3C23BC}" dt="2024-03-19T12:48:47.315" v="2486" actId="165"/>
            <ac:grpSpMkLst>
              <pc:docMk/>
              <pc:sldMasterMk cId="2464305198" sldId="2147483648"/>
              <pc:sldLayoutMk cId="2206302029" sldId="2147483717"/>
              <ac:grpSpMk id="20" creationId="{EE931AC3-D314-C5E1-C89C-5EA4E4A55D54}"/>
            </ac:grpSpMkLst>
          </pc:grpChg>
          <pc:grpChg chg="add mod">
            <ac:chgData name="Adhithya Vel" userId="a294da0c7dd751ff" providerId="LiveId" clId="{5EFDB627-83C9-4538-9A34-A7ED4B3C23BC}" dt="2024-03-19T12:52:06.649" v="2516" actId="164"/>
            <ac:grpSpMkLst>
              <pc:docMk/>
              <pc:sldMasterMk cId="2464305198" sldId="2147483648"/>
              <pc:sldLayoutMk cId="2206302029" sldId="2147483717"/>
              <ac:grpSpMk id="27" creationId="{156C16F1-19C5-7B5E-BB5F-19A7770ECFC1}"/>
            </ac:grpSpMkLst>
          </pc:grpChg>
          <pc:grpChg chg="add del mod">
            <ac:chgData name="Adhithya Vel" userId="a294da0c7dd751ff" providerId="LiveId" clId="{5EFDB627-83C9-4538-9A34-A7ED4B3C23BC}" dt="2024-03-19T12:54:48.605" v="2548" actId="165"/>
            <ac:grpSpMkLst>
              <pc:docMk/>
              <pc:sldMasterMk cId="2464305198" sldId="2147483648"/>
              <pc:sldLayoutMk cId="2206302029" sldId="2147483717"/>
              <ac:grpSpMk id="35" creationId="{7F7AC6B6-D515-C4AE-10FA-43CA55BF7BDE}"/>
            </ac:grpSpMkLst>
          </pc:grpChg>
          <pc:picChg chg="add mod">
            <ac:chgData name="Adhithya Vel" userId="a294da0c7dd751ff" providerId="LiveId" clId="{5EFDB627-83C9-4538-9A34-A7ED4B3C23BC}" dt="2024-03-19T12:51:56.805" v="2515" actId="1076"/>
            <ac:picMkLst>
              <pc:docMk/>
              <pc:sldMasterMk cId="2464305198" sldId="2147483648"/>
              <pc:sldLayoutMk cId="2206302029" sldId="2147483717"/>
              <ac:picMk id="28" creationId="{29C965BB-5B99-4E56-CD29-4B835EB35B0D}"/>
            </ac:picMkLst>
          </pc:picChg>
          <pc:picChg chg="add del">
            <ac:chgData name="Adhithya Vel" userId="a294da0c7dd751ff" providerId="LiveId" clId="{5EFDB627-83C9-4538-9A34-A7ED4B3C23BC}" dt="2024-03-19T12:52:33.248" v="2518" actId="478"/>
            <ac:picMkLst>
              <pc:docMk/>
              <pc:sldMasterMk cId="2464305198" sldId="2147483648"/>
              <pc:sldLayoutMk cId="2206302029" sldId="2147483717"/>
              <ac:picMk id="29" creationId="{D01AA016-F7AE-C961-C7D7-C53A72B3CFCA}"/>
            </ac:picMkLst>
          </pc:picChg>
          <pc:picChg chg="add del mod topLvl">
            <ac:chgData name="Adhithya Vel" userId="a294da0c7dd751ff" providerId="LiveId" clId="{5EFDB627-83C9-4538-9A34-A7ED4B3C23BC}" dt="2024-03-19T12:59:40.683" v="2605" actId="478"/>
            <ac:picMkLst>
              <pc:docMk/>
              <pc:sldMasterMk cId="2464305198" sldId="2147483648"/>
              <pc:sldLayoutMk cId="2206302029" sldId="2147483717"/>
              <ac:picMk id="30" creationId="{F83A1CB7-7510-CC93-A7F3-37011DA05524}"/>
            </ac:picMkLst>
          </pc:picChg>
          <pc:picChg chg="add del mod topLvl">
            <ac:chgData name="Adhithya Vel" userId="a294da0c7dd751ff" providerId="LiveId" clId="{5EFDB627-83C9-4538-9A34-A7ED4B3C23BC}" dt="2024-03-19T12:58:19.398" v="2582" actId="478"/>
            <ac:picMkLst>
              <pc:docMk/>
              <pc:sldMasterMk cId="2464305198" sldId="2147483648"/>
              <pc:sldLayoutMk cId="2206302029" sldId="2147483717"/>
              <ac:picMk id="31" creationId="{7234BB2F-25A1-E63C-9341-A7A93659B040}"/>
            </ac:picMkLst>
          </pc:picChg>
          <pc:picChg chg="add del mod topLvl">
            <ac:chgData name="Adhithya Vel" userId="a294da0c7dd751ff" providerId="LiveId" clId="{5EFDB627-83C9-4538-9A34-A7ED4B3C23BC}" dt="2024-03-19T12:59:16.268" v="2598" actId="478"/>
            <ac:picMkLst>
              <pc:docMk/>
              <pc:sldMasterMk cId="2464305198" sldId="2147483648"/>
              <pc:sldLayoutMk cId="2206302029" sldId="2147483717"/>
              <ac:picMk id="32" creationId="{31973FE2-2777-2EC6-42CA-A212172D49B8}"/>
            </ac:picMkLst>
          </pc:picChg>
          <pc:picChg chg="add del mod topLvl">
            <ac:chgData name="Adhithya Vel" userId="a294da0c7dd751ff" providerId="LiveId" clId="{5EFDB627-83C9-4538-9A34-A7ED4B3C23BC}" dt="2024-03-19T12:58:18.185" v="2581" actId="478"/>
            <ac:picMkLst>
              <pc:docMk/>
              <pc:sldMasterMk cId="2464305198" sldId="2147483648"/>
              <pc:sldLayoutMk cId="2206302029" sldId="2147483717"/>
              <ac:picMk id="33" creationId="{EE92AC9A-33E4-0A32-1594-74963EE5A281}"/>
            </ac:picMkLst>
          </pc:picChg>
          <pc:picChg chg="add del mod topLvl">
            <ac:chgData name="Adhithya Vel" userId="a294da0c7dd751ff" providerId="LiveId" clId="{5EFDB627-83C9-4538-9A34-A7ED4B3C23BC}" dt="2024-03-19T12:58:16.808" v="2580" actId="478"/>
            <ac:picMkLst>
              <pc:docMk/>
              <pc:sldMasterMk cId="2464305198" sldId="2147483648"/>
              <pc:sldLayoutMk cId="2206302029" sldId="2147483717"/>
              <ac:picMk id="34" creationId="{07689871-EEC3-93F8-E845-D271C669DB4A}"/>
            </ac:picMkLst>
          </pc:picChg>
        </pc:sldLayoutChg>
        <pc:sldLayoutChg chg="addSp delSp modSp add mod modTransition">
          <pc:chgData name="Adhithya Vel" userId="a294da0c7dd751ff" providerId="LiveId" clId="{5EFDB627-83C9-4538-9A34-A7ED4B3C23BC}" dt="2024-03-20T06:46:58.582" v="4588"/>
          <pc:sldLayoutMkLst>
            <pc:docMk/>
            <pc:sldMasterMk cId="2464305198" sldId="2147483648"/>
            <pc:sldLayoutMk cId="3772891601" sldId="2147483718"/>
          </pc:sldLayoutMkLst>
          <pc:spChg chg="add del">
            <ac:chgData name="Adhithya Vel" userId="a294da0c7dd751ff" providerId="LiveId" clId="{5EFDB627-83C9-4538-9A34-A7ED4B3C23BC}" dt="2024-03-19T22:46:59.087" v="4411" actId="11529"/>
            <ac:spMkLst>
              <pc:docMk/>
              <pc:sldMasterMk cId="2464305198" sldId="2147483648"/>
              <pc:sldLayoutMk cId="3772891601" sldId="2147483718"/>
              <ac:spMk id="2" creationId="{B6503FC7-C03C-5B95-0B27-C43AD1272C9D}"/>
            </ac:spMkLst>
          </pc:spChg>
          <pc:spChg chg="add mod">
            <ac:chgData name="Adhithya Vel" userId="a294da0c7dd751ff" providerId="LiveId" clId="{5EFDB627-83C9-4538-9A34-A7ED4B3C23BC}" dt="2024-03-19T22:47:18.118" v="4415" actId="1037"/>
            <ac:spMkLst>
              <pc:docMk/>
              <pc:sldMasterMk cId="2464305198" sldId="2147483648"/>
              <pc:sldLayoutMk cId="3772891601" sldId="2147483718"/>
              <ac:spMk id="3" creationId="{E36BAC13-63CC-4B09-BE78-5CB69FA53B3B}"/>
            </ac:spMkLst>
          </pc:spChg>
          <pc:spChg chg="del">
            <ac:chgData name="Adhithya Vel" userId="a294da0c7dd751ff" providerId="LiveId" clId="{5EFDB627-83C9-4538-9A34-A7ED4B3C23BC}" dt="2024-03-19T22:47:11.122" v="4412" actId="478"/>
            <ac:spMkLst>
              <pc:docMk/>
              <pc:sldMasterMk cId="2464305198" sldId="2147483648"/>
              <pc:sldLayoutMk cId="3772891601" sldId="2147483718"/>
              <ac:spMk id="9" creationId="{0CF90928-AB48-3554-E2B9-417A00F286A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3/20/2024</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jpeg>
</file>

<file path=ppt/media/image23.jpeg>
</file>

<file path=ppt/media/image24.png>
</file>

<file path=ppt/media/image25.jpeg>
</file>

<file path=ppt/media/image26.jpeg>
</file>

<file path=ppt/media/image27.png>
</file>

<file path=ppt/media/image28.png>
</file>

<file path=ppt/media/image29.jpeg>
</file>

<file path=ppt/media/image3.jpg>
</file>

<file path=ppt/media/image30.jpeg>
</file>

<file path=ppt/media/image31.jpeg>
</file>

<file path=ppt/media/image32.png>
</file>

<file path=ppt/media/image4.jpeg>
</file>

<file path=ppt/media/image5.jpg>
</file>

<file path=ppt/media/image6.jp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3/20/2024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a:t>
            </a:fld>
            <a:endParaRPr lang="en-US" dirty="0"/>
          </a:p>
        </p:txBody>
      </p:sp>
    </p:spTree>
    <p:extLst>
      <p:ext uri="{BB962C8B-B14F-4D97-AF65-F5344CB8AC3E}">
        <p14:creationId xmlns:p14="http://schemas.microsoft.com/office/powerpoint/2010/main" val="218129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10</a:t>
            </a:fld>
            <a:endParaRPr lang="en-US" dirty="0"/>
          </a:p>
        </p:txBody>
      </p:sp>
    </p:spTree>
    <p:extLst>
      <p:ext uri="{BB962C8B-B14F-4D97-AF65-F5344CB8AC3E}">
        <p14:creationId xmlns:p14="http://schemas.microsoft.com/office/powerpoint/2010/main" val="3935938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11</a:t>
            </a:fld>
            <a:endParaRPr lang="en-US" dirty="0"/>
          </a:p>
        </p:txBody>
      </p:sp>
    </p:spTree>
    <p:extLst>
      <p:ext uri="{BB962C8B-B14F-4D97-AF65-F5344CB8AC3E}">
        <p14:creationId xmlns:p14="http://schemas.microsoft.com/office/powerpoint/2010/main" val="2850594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12</a:t>
            </a:fld>
            <a:endParaRPr lang="en-US" dirty="0"/>
          </a:p>
        </p:txBody>
      </p:sp>
    </p:spTree>
    <p:extLst>
      <p:ext uri="{BB962C8B-B14F-4D97-AF65-F5344CB8AC3E}">
        <p14:creationId xmlns:p14="http://schemas.microsoft.com/office/powerpoint/2010/main" val="37258600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13</a:t>
            </a:fld>
            <a:endParaRPr lang="en-US" dirty="0"/>
          </a:p>
        </p:txBody>
      </p:sp>
    </p:spTree>
    <p:extLst>
      <p:ext uri="{BB962C8B-B14F-4D97-AF65-F5344CB8AC3E}">
        <p14:creationId xmlns:p14="http://schemas.microsoft.com/office/powerpoint/2010/main" val="5858058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14</a:t>
            </a:fld>
            <a:endParaRPr lang="en-US" dirty="0"/>
          </a:p>
        </p:txBody>
      </p:sp>
    </p:spTree>
    <p:extLst>
      <p:ext uri="{BB962C8B-B14F-4D97-AF65-F5344CB8AC3E}">
        <p14:creationId xmlns:p14="http://schemas.microsoft.com/office/powerpoint/2010/main" val="3407099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15</a:t>
            </a:fld>
            <a:endParaRPr lang="en-US" dirty="0"/>
          </a:p>
        </p:txBody>
      </p:sp>
    </p:spTree>
    <p:extLst>
      <p:ext uri="{BB962C8B-B14F-4D97-AF65-F5344CB8AC3E}">
        <p14:creationId xmlns:p14="http://schemas.microsoft.com/office/powerpoint/2010/main" val="12841678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16</a:t>
            </a:fld>
            <a:endParaRPr lang="en-US" dirty="0"/>
          </a:p>
        </p:txBody>
      </p:sp>
    </p:spTree>
    <p:extLst>
      <p:ext uri="{BB962C8B-B14F-4D97-AF65-F5344CB8AC3E}">
        <p14:creationId xmlns:p14="http://schemas.microsoft.com/office/powerpoint/2010/main" val="20286724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17</a:t>
            </a:fld>
            <a:endParaRPr lang="en-US" dirty="0"/>
          </a:p>
        </p:txBody>
      </p:sp>
    </p:spTree>
    <p:extLst>
      <p:ext uri="{BB962C8B-B14F-4D97-AF65-F5344CB8AC3E}">
        <p14:creationId xmlns:p14="http://schemas.microsoft.com/office/powerpoint/2010/main" val="1922053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18</a:t>
            </a:fld>
            <a:endParaRPr lang="en-US" dirty="0"/>
          </a:p>
        </p:txBody>
      </p:sp>
    </p:spTree>
    <p:extLst>
      <p:ext uri="{BB962C8B-B14F-4D97-AF65-F5344CB8AC3E}">
        <p14:creationId xmlns:p14="http://schemas.microsoft.com/office/powerpoint/2010/main" val="6176651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19</a:t>
            </a:fld>
            <a:endParaRPr lang="en-US" dirty="0"/>
          </a:p>
        </p:txBody>
      </p:sp>
    </p:spTree>
    <p:extLst>
      <p:ext uri="{BB962C8B-B14F-4D97-AF65-F5344CB8AC3E}">
        <p14:creationId xmlns:p14="http://schemas.microsoft.com/office/powerpoint/2010/main" val="2031756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2</a:t>
            </a:fld>
            <a:endParaRPr lang="en-US" dirty="0"/>
          </a:p>
        </p:txBody>
      </p:sp>
    </p:spTree>
    <p:extLst>
      <p:ext uri="{BB962C8B-B14F-4D97-AF65-F5344CB8AC3E}">
        <p14:creationId xmlns:p14="http://schemas.microsoft.com/office/powerpoint/2010/main" val="6784613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20</a:t>
            </a:fld>
            <a:endParaRPr lang="en-US" dirty="0"/>
          </a:p>
        </p:txBody>
      </p:sp>
    </p:spTree>
    <p:extLst>
      <p:ext uri="{BB962C8B-B14F-4D97-AF65-F5344CB8AC3E}">
        <p14:creationId xmlns:p14="http://schemas.microsoft.com/office/powerpoint/2010/main" val="16611147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21</a:t>
            </a:fld>
            <a:endParaRPr lang="en-US" dirty="0"/>
          </a:p>
        </p:txBody>
      </p:sp>
    </p:spTree>
    <p:extLst>
      <p:ext uri="{BB962C8B-B14F-4D97-AF65-F5344CB8AC3E}">
        <p14:creationId xmlns:p14="http://schemas.microsoft.com/office/powerpoint/2010/main" val="2648456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29</a:t>
            </a:fld>
            <a:endParaRPr lang="en-US" dirty="0"/>
          </a:p>
        </p:txBody>
      </p:sp>
    </p:spTree>
    <p:extLst>
      <p:ext uri="{BB962C8B-B14F-4D97-AF65-F5344CB8AC3E}">
        <p14:creationId xmlns:p14="http://schemas.microsoft.com/office/powerpoint/2010/main" val="1763878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3</a:t>
            </a:fld>
            <a:endParaRPr lang="en-US" dirty="0"/>
          </a:p>
        </p:txBody>
      </p:sp>
    </p:spTree>
    <p:extLst>
      <p:ext uri="{BB962C8B-B14F-4D97-AF65-F5344CB8AC3E}">
        <p14:creationId xmlns:p14="http://schemas.microsoft.com/office/powerpoint/2010/main" val="4207700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4</a:t>
            </a:fld>
            <a:endParaRPr lang="en-US" dirty="0"/>
          </a:p>
        </p:txBody>
      </p:sp>
    </p:spTree>
    <p:extLst>
      <p:ext uri="{BB962C8B-B14F-4D97-AF65-F5344CB8AC3E}">
        <p14:creationId xmlns:p14="http://schemas.microsoft.com/office/powerpoint/2010/main" val="218110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5</a:t>
            </a:fld>
            <a:endParaRPr lang="en-US" dirty="0"/>
          </a:p>
        </p:txBody>
      </p:sp>
    </p:spTree>
    <p:extLst>
      <p:ext uri="{BB962C8B-B14F-4D97-AF65-F5344CB8AC3E}">
        <p14:creationId xmlns:p14="http://schemas.microsoft.com/office/powerpoint/2010/main" val="2877718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6</a:t>
            </a:fld>
            <a:endParaRPr lang="en-US" dirty="0"/>
          </a:p>
        </p:txBody>
      </p:sp>
    </p:spTree>
    <p:extLst>
      <p:ext uri="{BB962C8B-B14F-4D97-AF65-F5344CB8AC3E}">
        <p14:creationId xmlns:p14="http://schemas.microsoft.com/office/powerpoint/2010/main" val="1440775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7</a:t>
            </a:fld>
            <a:endParaRPr lang="en-US" dirty="0"/>
          </a:p>
        </p:txBody>
      </p:sp>
    </p:spTree>
    <p:extLst>
      <p:ext uri="{BB962C8B-B14F-4D97-AF65-F5344CB8AC3E}">
        <p14:creationId xmlns:p14="http://schemas.microsoft.com/office/powerpoint/2010/main" val="1496345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8</a:t>
            </a:fld>
            <a:endParaRPr lang="en-US" dirty="0"/>
          </a:p>
        </p:txBody>
      </p:sp>
    </p:spTree>
    <p:extLst>
      <p:ext uri="{BB962C8B-B14F-4D97-AF65-F5344CB8AC3E}">
        <p14:creationId xmlns:p14="http://schemas.microsoft.com/office/powerpoint/2010/main" val="1711026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8E0B9-48E4-499D-93B2-B07D00395BAC}" type="slidenum">
              <a:rPr lang="en-US" smtClean="0"/>
              <a:t>9</a:t>
            </a:fld>
            <a:endParaRPr lang="en-US" dirty="0"/>
          </a:p>
        </p:txBody>
      </p:sp>
    </p:spTree>
    <p:extLst>
      <p:ext uri="{BB962C8B-B14F-4D97-AF65-F5344CB8AC3E}">
        <p14:creationId xmlns:p14="http://schemas.microsoft.com/office/powerpoint/2010/main" val="2702345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CA39D92-9919-A80E-44FF-6B912E850733}"/>
              </a:ext>
            </a:extLst>
          </p:cNvPr>
          <p:cNvSpPr>
            <a:spLocks noGrp="1"/>
          </p:cNvSpPr>
          <p:nvPr>
            <p:ph type="pic" sz="quarter" idx="10" hasCustomPrompt="1"/>
          </p:nvPr>
        </p:nvSpPr>
        <p:spPr>
          <a:xfrm>
            <a:off x="458788" y="457200"/>
            <a:ext cx="11274425" cy="5943600"/>
          </a:xfrm>
        </p:spPr>
        <p:txBody>
          <a:bodyPr>
            <a:normAutofit/>
          </a:bodyPr>
          <a:lstStyle>
            <a:lvl1pPr marL="0" indent="0">
              <a:buNone/>
              <a:defRPr sz="2000"/>
            </a:lvl1pPr>
          </a:lstStyle>
          <a:p>
            <a:r>
              <a:rPr lang="en-US" dirty="0"/>
              <a:t>Click icon to insert picture</a:t>
            </a:r>
          </a:p>
        </p:txBody>
      </p:sp>
      <p:sp>
        <p:nvSpPr>
          <p:cNvPr id="6" name="Title 5">
            <a:extLst>
              <a:ext uri="{FF2B5EF4-FFF2-40B4-BE49-F238E27FC236}">
                <a16:creationId xmlns:a16="http://schemas.microsoft.com/office/drawing/2014/main" id="{B62FF34D-C8F8-1796-647D-D17056A27E11}"/>
              </a:ext>
            </a:extLst>
          </p:cNvPr>
          <p:cNvSpPr>
            <a:spLocks noGrp="1"/>
          </p:cNvSpPr>
          <p:nvPr>
            <p:ph type="title" hasCustomPrompt="1"/>
          </p:nvPr>
        </p:nvSpPr>
        <p:spPr>
          <a:xfrm>
            <a:off x="6581955" y="612475"/>
            <a:ext cx="4701904" cy="3079029"/>
          </a:xfrm>
        </p:spPr>
        <p:txBody>
          <a:bodyPr anchor="b">
            <a:normAutofit/>
          </a:bodyPr>
          <a:lstStyle>
            <a:lvl1pPr algn="r">
              <a:defRPr sz="4800">
                <a:solidFill>
                  <a:schemeClr val="tx1"/>
                </a:solidFill>
              </a:defRPr>
            </a:lvl1pPr>
          </a:lstStyle>
          <a:p>
            <a:r>
              <a:rPr lang="en-US" dirty="0"/>
              <a:t>Click to add title</a:t>
            </a:r>
          </a:p>
        </p:txBody>
      </p:sp>
    </p:spTree>
    <p:extLst>
      <p:ext uri="{BB962C8B-B14F-4D97-AF65-F5344CB8AC3E}">
        <p14:creationId xmlns:p14="http://schemas.microsoft.com/office/powerpoint/2010/main" val="907688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ny ques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ACD8F-804E-C80A-42D4-E1142D6C15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D115925-A784-5B0A-B6DC-9BE67C710433}"/>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893A826D-262C-F037-2C4B-D9E3AD9F1A4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F3BA5D3-7AF4-E79E-5F2E-6D38ABCC41CD}"/>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311284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ircle content- midd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dirty="0"/>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ntent Placeholder 11">
            <a:extLst>
              <a:ext uri="{FF2B5EF4-FFF2-40B4-BE49-F238E27FC236}">
                <a16:creationId xmlns:a16="http://schemas.microsoft.com/office/drawing/2014/main" id="{F971E741-6253-D410-B562-50CA5976207A}"/>
              </a:ext>
            </a:extLst>
          </p:cNvPr>
          <p:cNvSpPr>
            <a:spLocks noGrp="1"/>
          </p:cNvSpPr>
          <p:nvPr>
            <p:ph sz="quarter" idx="11" hasCustomPrompt="1"/>
          </p:nvPr>
        </p:nvSpPr>
        <p:spPr>
          <a:xfrm>
            <a:off x="6309360" y="2153285"/>
            <a:ext cx="5135880"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Frame 1">
            <a:extLst>
              <a:ext uri="{FF2B5EF4-FFF2-40B4-BE49-F238E27FC236}">
                <a16:creationId xmlns:a16="http://schemas.microsoft.com/office/drawing/2014/main" id="{55D7E8F5-692D-24DD-0F8C-9563BA74AAF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Picture Placeholder 11">
            <a:extLst>
              <a:ext uri="{FF2B5EF4-FFF2-40B4-BE49-F238E27FC236}">
                <a16:creationId xmlns:a16="http://schemas.microsoft.com/office/drawing/2014/main" id="{0D30EC96-EB43-56E9-09FA-430515584103}"/>
              </a:ext>
            </a:extLst>
          </p:cNvPr>
          <p:cNvSpPr>
            <a:spLocks noGrp="1"/>
          </p:cNvSpPr>
          <p:nvPr>
            <p:ph type="pic" sz="quarter" idx="12"/>
          </p:nvPr>
        </p:nvSpPr>
        <p:spPr>
          <a:xfrm>
            <a:off x="914400" y="2077593"/>
            <a:ext cx="3651820" cy="3651820"/>
          </a:xfrm>
          <a:custGeom>
            <a:avLst/>
            <a:gdLst>
              <a:gd name="connsiteX0" fmla="*/ 1825910 w 3651820"/>
              <a:gd name="connsiteY0" fmla="*/ 0 h 3651820"/>
              <a:gd name="connsiteX1" fmla="*/ 3651820 w 3651820"/>
              <a:gd name="connsiteY1" fmla="*/ 1825910 h 3651820"/>
              <a:gd name="connsiteX2" fmla="*/ 1825910 w 3651820"/>
              <a:gd name="connsiteY2" fmla="*/ 3651820 h 3651820"/>
              <a:gd name="connsiteX3" fmla="*/ 0 w 3651820"/>
              <a:gd name="connsiteY3" fmla="*/ 1825910 h 3651820"/>
              <a:gd name="connsiteX4" fmla="*/ 1825910 w 3651820"/>
              <a:gd name="connsiteY4" fmla="*/ 0 h 365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1820" h="3651820">
                <a:moveTo>
                  <a:pt x="1825910" y="0"/>
                </a:moveTo>
                <a:cubicBezTo>
                  <a:pt x="2834332" y="0"/>
                  <a:pt x="3651820" y="817488"/>
                  <a:pt x="3651820" y="1825910"/>
                </a:cubicBezTo>
                <a:cubicBezTo>
                  <a:pt x="3651820" y="2834332"/>
                  <a:pt x="2834332" y="3651820"/>
                  <a:pt x="1825910" y="3651820"/>
                </a:cubicBezTo>
                <a:cubicBezTo>
                  <a:pt x="817488" y="3651820"/>
                  <a:pt x="0" y="2834332"/>
                  <a:pt x="0" y="1825910"/>
                </a:cubicBezTo>
                <a:cubicBezTo>
                  <a:pt x="0" y="817488"/>
                  <a:pt x="817488" y="0"/>
                  <a:pt x="182591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8455280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2 column layout 2">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dirty="0"/>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Frame 1">
            <a:extLst>
              <a:ext uri="{FF2B5EF4-FFF2-40B4-BE49-F238E27FC236}">
                <a16:creationId xmlns:a16="http://schemas.microsoft.com/office/drawing/2014/main" id="{5C0F1533-3810-C210-9B67-D2F4A1846C23}"/>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3081652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icture and Content">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9C70371-D147-2B29-EAEB-B10A799D09DF}"/>
              </a:ext>
            </a:extLst>
          </p:cNvPr>
          <p:cNvSpPr>
            <a:spLocks noGrp="1"/>
          </p:cNvSpPr>
          <p:nvPr>
            <p:ph type="title" hasCustomPrompt="1"/>
          </p:nvPr>
        </p:nvSpPr>
        <p:spPr>
          <a:xfrm>
            <a:off x="916169" y="614812"/>
            <a:ext cx="10359659" cy="1325563"/>
          </a:xfrm>
        </p:spPr>
        <p:txBody>
          <a:bodyPr>
            <a:normAutofit/>
          </a:bodyPr>
          <a:lstStyle>
            <a:lvl1pPr>
              <a:defRPr sz="3600"/>
            </a:lvl1pPr>
          </a:lstStyle>
          <a:p>
            <a:r>
              <a:rPr lang="en-US" dirty="0"/>
              <a:t>Click to add title</a:t>
            </a:r>
          </a:p>
        </p:txBody>
      </p:sp>
      <p:sp>
        <p:nvSpPr>
          <p:cNvPr id="3" name="Picture Placeholder 2">
            <a:extLst>
              <a:ext uri="{FF2B5EF4-FFF2-40B4-BE49-F238E27FC236}">
                <a16:creationId xmlns:a16="http://schemas.microsoft.com/office/drawing/2014/main" id="{1C5AE226-98C6-70F4-8DED-59E8FE30401C}"/>
              </a:ext>
            </a:extLst>
          </p:cNvPr>
          <p:cNvSpPr>
            <a:spLocks noGrp="1"/>
          </p:cNvSpPr>
          <p:nvPr>
            <p:ph type="pic" sz="quarter" idx="11"/>
          </p:nvPr>
        </p:nvSpPr>
        <p:spPr>
          <a:xfrm>
            <a:off x="-367" y="2177378"/>
            <a:ext cx="5713413" cy="4669987"/>
          </a:xfrm>
          <a:custGeom>
            <a:avLst/>
            <a:gdLst>
              <a:gd name="connsiteX0" fmla="*/ 400038 w 5713413"/>
              <a:gd name="connsiteY0" fmla="*/ 0 h 4669987"/>
              <a:gd name="connsiteX1" fmla="*/ 5713413 w 5713413"/>
              <a:gd name="connsiteY1" fmla="*/ 0 h 4669987"/>
              <a:gd name="connsiteX2" fmla="*/ 5713413 w 5713413"/>
              <a:gd name="connsiteY2" fmla="*/ 4315224 h 4669987"/>
              <a:gd name="connsiteX3" fmla="*/ 400038 w 5713413"/>
              <a:gd name="connsiteY3" fmla="*/ 4315224 h 4669987"/>
              <a:gd name="connsiteX4" fmla="*/ 0 w 5713413"/>
              <a:gd name="connsiteY4" fmla="*/ 0 h 4669987"/>
              <a:gd name="connsiteX5" fmla="*/ 386684 w 5713413"/>
              <a:gd name="connsiteY5" fmla="*/ 0 h 4669987"/>
              <a:gd name="connsiteX6" fmla="*/ 386684 w 5713413"/>
              <a:gd name="connsiteY6" fmla="*/ 4328578 h 4669987"/>
              <a:gd name="connsiteX7" fmla="*/ 5713413 w 5713413"/>
              <a:gd name="connsiteY7" fmla="*/ 4328578 h 4669987"/>
              <a:gd name="connsiteX8" fmla="*/ 5713413 w 5713413"/>
              <a:gd name="connsiteY8" fmla="*/ 4669987 h 4669987"/>
              <a:gd name="connsiteX9" fmla="*/ 0 w 5713413"/>
              <a:gd name="connsiteY9" fmla="*/ 4669987 h 4669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3413" h="4669987">
                <a:moveTo>
                  <a:pt x="400038" y="0"/>
                </a:moveTo>
                <a:lnTo>
                  <a:pt x="5713413" y="0"/>
                </a:lnTo>
                <a:lnTo>
                  <a:pt x="5713413" y="4315224"/>
                </a:lnTo>
                <a:lnTo>
                  <a:pt x="400038" y="4315224"/>
                </a:lnTo>
                <a:close/>
                <a:moveTo>
                  <a:pt x="0" y="0"/>
                </a:moveTo>
                <a:lnTo>
                  <a:pt x="386684" y="0"/>
                </a:lnTo>
                <a:lnTo>
                  <a:pt x="386684" y="4328578"/>
                </a:lnTo>
                <a:lnTo>
                  <a:pt x="5713413" y="4328578"/>
                </a:lnTo>
                <a:lnTo>
                  <a:pt x="5713413" y="4669987"/>
                </a:lnTo>
                <a:lnTo>
                  <a:pt x="0" y="4669987"/>
                </a:lnTo>
                <a:close/>
              </a:path>
            </a:pathLst>
          </a:custGeom>
        </p:spPr>
        <p:txBody>
          <a:bodyPr wrap="square">
            <a:noAutofit/>
          </a:bodyPr>
          <a:lstStyle>
            <a:lvl1pPr marL="0" indent="0" algn="ctr">
              <a:buNone/>
              <a:defRPr sz="2000"/>
            </a:lvl1pPr>
          </a:lstStyle>
          <a:p>
            <a:r>
              <a:rPr lang="en-US"/>
              <a:t>Click icon to add picture</a:t>
            </a:r>
            <a:endParaRPr lang="en-US" dirty="0"/>
          </a:p>
        </p:txBody>
      </p:sp>
      <p:sp>
        <p:nvSpPr>
          <p:cNvPr id="12" name="Content Placeholder 11">
            <a:extLst>
              <a:ext uri="{FF2B5EF4-FFF2-40B4-BE49-F238E27FC236}">
                <a16:creationId xmlns:a16="http://schemas.microsoft.com/office/drawing/2014/main" id="{8EEA9034-22FD-3C2F-6A27-63638969802D}"/>
              </a:ext>
            </a:extLst>
          </p:cNvPr>
          <p:cNvSpPr>
            <a:spLocks noGrp="1"/>
          </p:cNvSpPr>
          <p:nvPr>
            <p:ph sz="quarter" idx="10" hasCustomPrompt="1"/>
          </p:nvPr>
        </p:nvSpPr>
        <p:spPr>
          <a:xfrm>
            <a:off x="6475413" y="2153285"/>
            <a:ext cx="4799012" cy="3790315"/>
          </a:xfrm>
        </p:spPr>
        <p:txBody>
          <a:bodyPr>
            <a:normAutofit/>
          </a:bodyPr>
          <a:lstStyle>
            <a:lvl1pPr>
              <a:lnSpc>
                <a:spcPct val="95000"/>
              </a:lnSpc>
              <a:spcBef>
                <a:spcPts val="1000"/>
              </a:spcBef>
              <a:spcAft>
                <a:spcPts val="1200"/>
              </a:spcAft>
              <a:defRPr sz="2000"/>
            </a:lvl1pPr>
            <a:lvl2pPr>
              <a:lnSpc>
                <a:spcPct val="95000"/>
              </a:lnSpc>
              <a:spcBef>
                <a:spcPts val="1000"/>
              </a:spcBef>
              <a:spcAft>
                <a:spcPts val="1200"/>
              </a:spcAft>
              <a:defRPr sz="1800"/>
            </a:lvl2pPr>
            <a:lvl3pPr>
              <a:lnSpc>
                <a:spcPct val="95000"/>
              </a:lnSpc>
              <a:spcBef>
                <a:spcPts val="1000"/>
              </a:spcBef>
              <a:spcAft>
                <a:spcPts val="1200"/>
              </a:spcAft>
              <a:defRPr sz="1600"/>
            </a:lvl3pPr>
            <a:lvl4pPr>
              <a:lnSpc>
                <a:spcPct val="95000"/>
              </a:lnSpc>
              <a:spcBef>
                <a:spcPts val="1000"/>
              </a:spcBef>
              <a:spcAft>
                <a:spcPts val="1200"/>
              </a:spcAft>
              <a:defRPr sz="1400"/>
            </a:lvl4pPr>
            <a:lvl5pPr>
              <a:lnSpc>
                <a:spcPct val="95000"/>
              </a:lnSpc>
              <a:spcBef>
                <a:spcPts val="100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0C72AFED-AF5A-A2E9-0D36-388733BBE998}"/>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7" name="Frame 6">
            <a:extLst>
              <a:ext uri="{FF2B5EF4-FFF2-40B4-BE49-F238E27FC236}">
                <a16:creationId xmlns:a16="http://schemas.microsoft.com/office/drawing/2014/main" id="{7A42E613-3DCC-07A2-BA9B-74B13F28E591}"/>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6139016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and Table">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30338E2-B50A-8F3E-2CA7-A75753E7ED96}"/>
              </a:ext>
            </a:extLst>
          </p:cNvPr>
          <p:cNvSpPr>
            <a:spLocks noGrp="1"/>
          </p:cNvSpPr>
          <p:nvPr>
            <p:ph type="title" hasCustomPrompt="1"/>
          </p:nvPr>
        </p:nvSpPr>
        <p:spPr>
          <a:xfrm>
            <a:off x="912629" y="598947"/>
            <a:ext cx="10515600" cy="1325563"/>
          </a:xfrm>
        </p:spPr>
        <p:txBody>
          <a:bodyPr>
            <a:normAutofit/>
          </a:bodyPr>
          <a:lstStyle>
            <a:lvl1pPr>
              <a:defRPr sz="3600"/>
            </a:lvl1pPr>
          </a:lstStyle>
          <a:p>
            <a:r>
              <a:rPr lang="en-US" dirty="0"/>
              <a:t>Click to add title</a:t>
            </a:r>
          </a:p>
        </p:txBody>
      </p:sp>
      <p:sp>
        <p:nvSpPr>
          <p:cNvPr id="12" name="Content Placeholder 11">
            <a:extLst>
              <a:ext uri="{FF2B5EF4-FFF2-40B4-BE49-F238E27FC236}">
                <a16:creationId xmlns:a16="http://schemas.microsoft.com/office/drawing/2014/main" id="{CC8DD029-A673-92B9-0343-3B35BE46D2F3}"/>
              </a:ext>
            </a:extLst>
          </p:cNvPr>
          <p:cNvSpPr>
            <a:spLocks noGrp="1"/>
          </p:cNvSpPr>
          <p:nvPr>
            <p:ph sz="quarter" idx="11" hasCustomPrompt="1"/>
          </p:nvPr>
        </p:nvSpPr>
        <p:spPr>
          <a:xfrm>
            <a:off x="929641" y="2153285"/>
            <a:ext cx="3032759" cy="3790310"/>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able Placeholder 10">
            <a:extLst>
              <a:ext uri="{FF2B5EF4-FFF2-40B4-BE49-F238E27FC236}">
                <a16:creationId xmlns:a16="http://schemas.microsoft.com/office/drawing/2014/main" id="{6E658BA3-0202-C705-7A02-8B70B7884420}"/>
              </a:ext>
            </a:extLst>
          </p:cNvPr>
          <p:cNvSpPr>
            <a:spLocks noGrp="1"/>
          </p:cNvSpPr>
          <p:nvPr>
            <p:ph type="tbl" sz="quarter" idx="10"/>
          </p:nvPr>
        </p:nvSpPr>
        <p:spPr>
          <a:xfrm>
            <a:off x="4724400" y="2170621"/>
            <a:ext cx="6553200" cy="3772974"/>
          </a:xfrm>
        </p:spPr>
        <p:txBody>
          <a:bodyPr>
            <a:normAutofit/>
          </a:bodyPr>
          <a:lstStyle>
            <a:lvl1pPr>
              <a:defRPr sz="2000"/>
            </a:lvl1pPr>
          </a:lstStyle>
          <a:p>
            <a:r>
              <a:rPr lang="en-US"/>
              <a:t>Click icon to add table</a:t>
            </a: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Frame 1">
            <a:extLst>
              <a:ext uri="{FF2B5EF4-FFF2-40B4-BE49-F238E27FC236}">
                <a16:creationId xmlns:a16="http://schemas.microsoft.com/office/drawing/2014/main" id="{BD761E53-47C7-492A-D5B5-A8C2740B5157}"/>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702953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2 column layout 3">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dirty="0"/>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ntent Placeholder 11">
            <a:extLst>
              <a:ext uri="{FF2B5EF4-FFF2-40B4-BE49-F238E27FC236}">
                <a16:creationId xmlns:a16="http://schemas.microsoft.com/office/drawing/2014/main" id="{634FD449-C6E0-CF8A-82B2-52438C952C07}"/>
              </a:ext>
            </a:extLst>
          </p:cNvPr>
          <p:cNvSpPr>
            <a:spLocks noGrp="1"/>
          </p:cNvSpPr>
          <p:nvPr>
            <p:ph sz="quarter" idx="10" hasCustomPrompt="1"/>
          </p:nvPr>
        </p:nvSpPr>
        <p:spPr>
          <a:xfrm>
            <a:off x="929642" y="2153285"/>
            <a:ext cx="6925660" cy="3500438"/>
          </a:xfrm>
        </p:spPr>
        <p:txBody>
          <a:bodyPr lIns="91440">
            <a:normAutofit/>
          </a:bodyPr>
          <a:lstStyle>
            <a:lvl1pPr marL="0" indent="0">
              <a:spcBef>
                <a:spcPts val="1000"/>
              </a:spcBef>
              <a:spcAft>
                <a:spcPts val="1200"/>
              </a:spcAft>
              <a:buNone/>
              <a:defRPr sz="1800" b="0"/>
            </a:lvl1pPr>
            <a:lvl2pPr marL="228600">
              <a:spcBef>
                <a:spcPts val="1000"/>
              </a:spcBef>
              <a:spcAft>
                <a:spcPts val="1200"/>
              </a:spcAft>
              <a:defRPr sz="1800" b="0"/>
            </a:lvl2pPr>
            <a:lvl3pPr marL="685800">
              <a:spcBef>
                <a:spcPts val="1000"/>
              </a:spcBef>
              <a:spcAft>
                <a:spcPts val="1200"/>
              </a:spcAft>
              <a:defRPr sz="1800" b="0"/>
            </a:lvl3pPr>
            <a:lvl4pPr marL="868680">
              <a:spcBef>
                <a:spcPts val="1000"/>
              </a:spcBef>
              <a:spcAft>
                <a:spcPts val="1200"/>
              </a:spcAft>
              <a:defRPr sz="1800" b="0"/>
            </a:lvl4pPr>
            <a:lvl5pPr marL="1143000">
              <a:spcBef>
                <a:spcPts val="1000"/>
              </a:spcBef>
              <a:spcAft>
                <a:spcPts val="1200"/>
              </a:spcAft>
              <a:defRPr sz="1800" b="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1">
            <a:extLst>
              <a:ext uri="{FF2B5EF4-FFF2-40B4-BE49-F238E27FC236}">
                <a16:creationId xmlns:a16="http://schemas.microsoft.com/office/drawing/2014/main" id="{F971E741-6253-D410-B562-50CA5976207A}"/>
              </a:ext>
            </a:extLst>
          </p:cNvPr>
          <p:cNvSpPr>
            <a:spLocks noGrp="1"/>
          </p:cNvSpPr>
          <p:nvPr>
            <p:ph sz="quarter" idx="11" hasCustomPrompt="1"/>
          </p:nvPr>
        </p:nvSpPr>
        <p:spPr>
          <a:xfrm>
            <a:off x="8215745" y="2153285"/>
            <a:ext cx="3229495" cy="3500438"/>
          </a:xfrm>
        </p:spPr>
        <p:txBody>
          <a:bodyPr lIns="91440">
            <a:normAutofit/>
          </a:bodyPr>
          <a:lstStyle>
            <a:lvl1pPr>
              <a:spcBef>
                <a:spcPts val="1000"/>
              </a:spcBef>
              <a:spcAft>
                <a:spcPts val="1200"/>
              </a:spcAft>
              <a:defRPr sz="1800" b="1"/>
            </a:lvl1pPr>
            <a:lvl2pPr>
              <a:spcBef>
                <a:spcPts val="1000"/>
              </a:spcBef>
              <a:spcAft>
                <a:spcPts val="1200"/>
              </a:spcAft>
              <a:defRPr sz="1600" b="1"/>
            </a:lvl2pPr>
            <a:lvl3pPr>
              <a:spcBef>
                <a:spcPts val="1000"/>
              </a:spcBef>
              <a:spcAft>
                <a:spcPts val="1200"/>
              </a:spcAft>
              <a:defRPr sz="1400" b="1"/>
            </a:lvl3pPr>
            <a:lvl4pPr>
              <a:spcBef>
                <a:spcPts val="1000"/>
              </a:spcBef>
              <a:spcAft>
                <a:spcPts val="1200"/>
              </a:spcAft>
              <a:defRPr sz="1200" b="1"/>
            </a:lvl4pPr>
            <a:lvl5pPr>
              <a:spcBef>
                <a:spcPts val="1000"/>
              </a:spcBef>
              <a:spcAft>
                <a:spcPts val="1200"/>
              </a:spcAft>
              <a:defRPr sz="12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Frame 1">
            <a:extLst>
              <a:ext uri="{FF2B5EF4-FFF2-40B4-BE49-F238E27FC236}">
                <a16:creationId xmlns:a16="http://schemas.microsoft.com/office/drawing/2014/main" id="{C9F70CF1-DCAD-AE71-6B34-7BFB25EE530B}"/>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542352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331450" cy="1531525"/>
          </a:xfrm>
        </p:spPr>
        <p:txBody>
          <a:bodyPr>
            <a:normAutofit/>
          </a:bodyPr>
          <a:lstStyle>
            <a:lvl1pPr>
              <a:defRPr sz="3600"/>
            </a:lvl1pPr>
          </a:lstStyle>
          <a:p>
            <a:r>
              <a:rPr lang="en-US" dirty="0"/>
              <a:t>Click to add title</a:t>
            </a:r>
          </a:p>
        </p:txBody>
      </p:sp>
      <p:sp>
        <p:nvSpPr>
          <p:cNvPr id="9" name="Table Placeholder 8">
            <a:extLst>
              <a:ext uri="{FF2B5EF4-FFF2-40B4-BE49-F238E27FC236}">
                <a16:creationId xmlns:a16="http://schemas.microsoft.com/office/drawing/2014/main" id="{0CF90928-AB48-3554-E2B9-417A00F286AD}"/>
              </a:ext>
            </a:extLst>
          </p:cNvPr>
          <p:cNvSpPr>
            <a:spLocks noGrp="1"/>
          </p:cNvSpPr>
          <p:nvPr>
            <p:ph type="tbl" sz="quarter" idx="10" hasCustomPrompt="1"/>
          </p:nvPr>
        </p:nvSpPr>
        <p:spPr>
          <a:xfrm>
            <a:off x="930275" y="2168526"/>
            <a:ext cx="10331450" cy="3939068"/>
          </a:xfrm>
        </p:spPr>
        <p:txBody>
          <a:bodyPr>
            <a:normAutofit/>
          </a:bodyPr>
          <a:lstStyle>
            <a:lvl1pPr>
              <a:defRPr sz="2400"/>
            </a:lvl1pPr>
          </a:lstStyle>
          <a:p>
            <a:r>
              <a:rPr lang="en-US" dirty="0"/>
              <a:t>Click icon to insert table</a:t>
            </a:r>
          </a:p>
        </p:txBody>
      </p:sp>
      <p:sp>
        <p:nvSpPr>
          <p:cNvPr id="8" name="Rectangle 7">
            <a:extLst>
              <a:ext uri="{FF2B5EF4-FFF2-40B4-BE49-F238E27FC236}">
                <a16:creationId xmlns:a16="http://schemas.microsoft.com/office/drawing/2014/main" id="{67D6C0A7-887A-66E2-A954-5E0592B9FD71}"/>
              </a:ext>
              <a:ext uri="{C183D7F6-B498-43B3-948B-1728B52AA6E4}">
                <adec:decorative xmlns:adec="http://schemas.microsoft.com/office/drawing/2017/decorative" val="1"/>
              </a:ext>
            </a:extLst>
          </p:cNvPr>
          <p:cNvSpPr/>
          <p:nvPr userDrawn="1"/>
        </p:nvSpPr>
        <p:spPr>
          <a:xfrm>
            <a:off x="386316" y="347329"/>
            <a:ext cx="11419368" cy="6152707"/>
          </a:xfrm>
          <a:prstGeom prst="rect">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63688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ab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331450" cy="1531525"/>
          </a:xfrm>
        </p:spPr>
        <p:txBody>
          <a:bodyPr>
            <a:normAutofit/>
          </a:bodyPr>
          <a:lstStyle>
            <a:lvl1pPr>
              <a:defRPr sz="3600"/>
            </a:lvl1pPr>
          </a:lstStyle>
          <a:p>
            <a:r>
              <a:rPr lang="en-US" dirty="0"/>
              <a:t>Click to add title</a:t>
            </a:r>
          </a:p>
        </p:txBody>
      </p:sp>
      <p:sp>
        <p:nvSpPr>
          <p:cNvPr id="8" name="Rectangle 7">
            <a:extLst>
              <a:ext uri="{FF2B5EF4-FFF2-40B4-BE49-F238E27FC236}">
                <a16:creationId xmlns:a16="http://schemas.microsoft.com/office/drawing/2014/main" id="{67D6C0A7-887A-66E2-A954-5E0592B9FD71}"/>
              </a:ext>
              <a:ext uri="{C183D7F6-B498-43B3-948B-1728B52AA6E4}">
                <adec:decorative xmlns:adec="http://schemas.microsoft.com/office/drawing/2017/decorative" val="1"/>
              </a:ext>
            </a:extLst>
          </p:cNvPr>
          <p:cNvSpPr/>
          <p:nvPr userDrawn="1"/>
        </p:nvSpPr>
        <p:spPr>
          <a:xfrm>
            <a:off x="386316" y="347329"/>
            <a:ext cx="11419368" cy="6152707"/>
          </a:xfrm>
          <a:prstGeom prst="rect">
            <a:avLst/>
          </a:prstGeom>
          <a:no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3" name="Content Placeholder 2">
            <a:extLst>
              <a:ext uri="{FF2B5EF4-FFF2-40B4-BE49-F238E27FC236}">
                <a16:creationId xmlns:a16="http://schemas.microsoft.com/office/drawing/2014/main" id="{E36BAC13-63CC-4B09-BE78-5CB69FA53B3B}"/>
              </a:ext>
            </a:extLst>
          </p:cNvPr>
          <p:cNvSpPr>
            <a:spLocks noGrp="1"/>
          </p:cNvSpPr>
          <p:nvPr>
            <p:ph sz="quarter" idx="11"/>
          </p:nvPr>
        </p:nvSpPr>
        <p:spPr>
          <a:xfrm>
            <a:off x="920115" y="2154238"/>
            <a:ext cx="10347325" cy="3967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772891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BB1E76-5845-01C9-1D0D-03CFFE6F06CA}"/>
              </a:ext>
              <a:ext uri="{C183D7F6-B498-43B3-948B-1728B52AA6E4}">
                <adec:decorative xmlns:adec="http://schemas.microsoft.com/office/drawing/2017/decorative" val="1"/>
              </a:ext>
            </a:extLst>
          </p:cNvPr>
          <p:cNvSpPr/>
          <p:nvPr userDrawn="1"/>
        </p:nvSpPr>
        <p:spPr>
          <a:xfrm>
            <a:off x="386316" y="347329"/>
            <a:ext cx="11419368" cy="6152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096C21AF-4286-DECE-37A1-E8980687A168}"/>
              </a:ext>
            </a:extLst>
          </p:cNvPr>
          <p:cNvSpPr>
            <a:spLocks noGrp="1"/>
          </p:cNvSpPr>
          <p:nvPr>
            <p:ph type="title" hasCustomPrompt="1"/>
          </p:nvPr>
        </p:nvSpPr>
        <p:spPr>
          <a:xfrm>
            <a:off x="899160" y="655320"/>
            <a:ext cx="4572000" cy="5486400"/>
          </a:xfrm>
        </p:spPr>
        <p:txBody>
          <a:bodyPr>
            <a:normAutofit/>
          </a:bodyPr>
          <a:lstStyle>
            <a:lvl1pPr>
              <a:defRPr sz="4800"/>
            </a:lvl1pPr>
          </a:lstStyle>
          <a:p>
            <a:r>
              <a:rPr lang="en-US" dirty="0"/>
              <a:t>Click to add title</a:t>
            </a:r>
          </a:p>
        </p:txBody>
      </p:sp>
    </p:spTree>
    <p:extLst>
      <p:ext uri="{BB962C8B-B14F-4D97-AF65-F5344CB8AC3E}">
        <p14:creationId xmlns:p14="http://schemas.microsoft.com/office/powerpoint/2010/main" val="1391139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C229E2-8757-94D8-A1B6-702189DCCBF2}"/>
              </a:ext>
              <a:ext uri="{C183D7F6-B498-43B3-948B-1728B52AA6E4}">
                <adec:decorative xmlns:adec="http://schemas.microsoft.com/office/drawing/2017/decorative" val="1"/>
              </a:ext>
            </a:extLst>
          </p:cNvPr>
          <p:cNvSpPr/>
          <p:nvPr userDrawn="1"/>
        </p:nvSpPr>
        <p:spPr>
          <a:xfrm>
            <a:off x="6096000" y="3249"/>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77143C8-CDFF-B937-C00C-5E7B5093991E}"/>
              </a:ext>
            </a:extLst>
          </p:cNvPr>
          <p:cNvSpPr>
            <a:spLocks noGrp="1"/>
          </p:cNvSpPr>
          <p:nvPr>
            <p:ph type="title" hasCustomPrompt="1"/>
          </p:nvPr>
        </p:nvSpPr>
        <p:spPr>
          <a:xfrm>
            <a:off x="914400" y="883920"/>
            <a:ext cx="4114800" cy="5059680"/>
          </a:xfrm>
        </p:spPr>
        <p:txBody>
          <a:bodyPr>
            <a:normAutofit/>
          </a:bodyPr>
          <a:lstStyle>
            <a:lvl1pPr>
              <a:defRPr sz="3600">
                <a:solidFill>
                  <a:schemeClr val="tx1">
                    <a:lumMod val="75000"/>
                    <a:lumOff val="25000"/>
                  </a:schemeClr>
                </a:solidFill>
              </a:defRPr>
            </a:lvl1pPr>
          </a:lstStyle>
          <a:p>
            <a:r>
              <a:rPr lang="en-US" dirty="0"/>
              <a:t>Click to add title</a:t>
            </a:r>
          </a:p>
        </p:txBody>
      </p:sp>
      <p:sp>
        <p:nvSpPr>
          <p:cNvPr id="10" name="Content Placeholder 9">
            <a:extLst>
              <a:ext uri="{FF2B5EF4-FFF2-40B4-BE49-F238E27FC236}">
                <a16:creationId xmlns:a16="http://schemas.microsoft.com/office/drawing/2014/main" id="{F82637A1-1BB4-AF51-24C3-6FE78DD45D99}"/>
              </a:ext>
            </a:extLst>
          </p:cNvPr>
          <p:cNvSpPr>
            <a:spLocks noGrp="1"/>
          </p:cNvSpPr>
          <p:nvPr>
            <p:ph sz="quarter" idx="10" hasCustomPrompt="1"/>
          </p:nvPr>
        </p:nvSpPr>
        <p:spPr>
          <a:xfrm>
            <a:off x="6475413" y="2438400"/>
            <a:ext cx="4799012" cy="3505200"/>
          </a:xfrm>
        </p:spPr>
        <p:txBody>
          <a:bodyPr>
            <a:normAutofit/>
          </a:bodyPr>
          <a:lstStyle>
            <a:lvl1pPr marL="0" indent="0">
              <a:lnSpc>
                <a:spcPct val="125000"/>
              </a:lnSpc>
              <a:buNone/>
              <a:defRPr sz="1800"/>
            </a:lvl1pPr>
            <a:lvl2pPr marL="457200" indent="0">
              <a:lnSpc>
                <a:spcPct val="125000"/>
              </a:lnSpc>
              <a:buNone/>
              <a:defRPr sz="1600"/>
            </a:lvl2pPr>
            <a:lvl3pPr marL="914400" indent="0">
              <a:lnSpc>
                <a:spcPct val="125000"/>
              </a:lnSpc>
              <a:buNone/>
              <a:defRPr sz="1400"/>
            </a:lvl3pPr>
            <a:lvl4pPr marL="1371600" indent="0">
              <a:lnSpc>
                <a:spcPct val="125000"/>
              </a:lnSpc>
              <a:buNone/>
              <a:defRPr sz="1200"/>
            </a:lvl4pPr>
            <a:lvl5pPr marL="1828800" indent="0">
              <a:lnSpc>
                <a:spcPct val="125000"/>
              </a:lnSpc>
              <a:buNone/>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3" name="Frame 2">
            <a:extLst>
              <a:ext uri="{FF2B5EF4-FFF2-40B4-BE49-F238E27FC236}">
                <a16:creationId xmlns:a16="http://schemas.microsoft.com/office/drawing/2014/main" id="{56F59DF2-AB3C-B7B3-826A-636B8CC5AB31}"/>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457687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genda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C229E2-8757-94D8-A1B6-702189DCCBF2}"/>
              </a:ext>
              <a:ext uri="{C183D7F6-B498-43B3-948B-1728B52AA6E4}">
                <adec:decorative xmlns:adec="http://schemas.microsoft.com/office/drawing/2017/decorative" val="1"/>
              </a:ext>
            </a:extLst>
          </p:cNvPr>
          <p:cNvSpPr/>
          <p:nvPr userDrawn="1"/>
        </p:nvSpPr>
        <p:spPr>
          <a:xfrm>
            <a:off x="6096000" y="3249"/>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tent Placeholder 9">
            <a:extLst>
              <a:ext uri="{FF2B5EF4-FFF2-40B4-BE49-F238E27FC236}">
                <a16:creationId xmlns:a16="http://schemas.microsoft.com/office/drawing/2014/main" id="{F82637A1-1BB4-AF51-24C3-6FE78DD45D99}"/>
              </a:ext>
            </a:extLst>
          </p:cNvPr>
          <p:cNvSpPr>
            <a:spLocks noGrp="1"/>
          </p:cNvSpPr>
          <p:nvPr>
            <p:ph sz="quarter" idx="10" hasCustomPrompt="1"/>
          </p:nvPr>
        </p:nvSpPr>
        <p:spPr>
          <a:xfrm>
            <a:off x="6475413" y="2438400"/>
            <a:ext cx="4799012" cy="3505200"/>
          </a:xfrm>
        </p:spPr>
        <p:txBody>
          <a:bodyPr>
            <a:normAutofit/>
          </a:bodyPr>
          <a:lstStyle>
            <a:lvl1pPr marL="0" indent="0">
              <a:lnSpc>
                <a:spcPct val="125000"/>
              </a:lnSpc>
              <a:buNone/>
              <a:defRPr sz="1800"/>
            </a:lvl1pPr>
            <a:lvl2pPr marL="457200" indent="0">
              <a:lnSpc>
                <a:spcPct val="125000"/>
              </a:lnSpc>
              <a:buNone/>
              <a:defRPr sz="1600"/>
            </a:lvl2pPr>
            <a:lvl3pPr marL="914400" indent="0">
              <a:lnSpc>
                <a:spcPct val="125000"/>
              </a:lnSpc>
              <a:buNone/>
              <a:defRPr sz="1400"/>
            </a:lvl3pPr>
            <a:lvl4pPr marL="1371600" indent="0">
              <a:lnSpc>
                <a:spcPct val="125000"/>
              </a:lnSpc>
              <a:buNone/>
              <a:defRPr sz="1200"/>
            </a:lvl4pPr>
            <a:lvl5pPr marL="1828800" indent="0">
              <a:lnSpc>
                <a:spcPct val="125000"/>
              </a:lnSpc>
              <a:buNone/>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3" name="Frame 2">
            <a:extLst>
              <a:ext uri="{FF2B5EF4-FFF2-40B4-BE49-F238E27FC236}">
                <a16:creationId xmlns:a16="http://schemas.microsoft.com/office/drawing/2014/main" id="{56F59DF2-AB3C-B7B3-826A-636B8CC5AB31}"/>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itle 6">
            <a:extLst>
              <a:ext uri="{FF2B5EF4-FFF2-40B4-BE49-F238E27FC236}">
                <a16:creationId xmlns:a16="http://schemas.microsoft.com/office/drawing/2014/main" id="{1134E572-08FE-0439-A460-8DFE1183A605}"/>
              </a:ext>
            </a:extLst>
          </p:cNvPr>
          <p:cNvSpPr>
            <a:spLocks noGrp="1"/>
          </p:cNvSpPr>
          <p:nvPr>
            <p:ph type="title" hasCustomPrompt="1"/>
          </p:nvPr>
        </p:nvSpPr>
        <p:spPr>
          <a:xfrm>
            <a:off x="685800" y="573870"/>
            <a:ext cx="4798858" cy="653739"/>
          </a:xfrm>
        </p:spPr>
        <p:txBody>
          <a:bodyPr>
            <a:normAutofit/>
          </a:bodyPr>
          <a:lstStyle>
            <a:lvl1pPr>
              <a:defRPr sz="4800"/>
            </a:lvl1pPr>
          </a:lstStyle>
          <a:p>
            <a:r>
              <a:rPr lang="en-US" dirty="0"/>
              <a:t>Click to add title</a:t>
            </a:r>
          </a:p>
        </p:txBody>
      </p:sp>
      <p:sp>
        <p:nvSpPr>
          <p:cNvPr id="18" name="Picture Placeholder 17">
            <a:extLst>
              <a:ext uri="{FF2B5EF4-FFF2-40B4-BE49-F238E27FC236}">
                <a16:creationId xmlns:a16="http://schemas.microsoft.com/office/drawing/2014/main" id="{D55B864C-8D9E-ACC2-31D7-FD47385A3C7B}"/>
              </a:ext>
            </a:extLst>
          </p:cNvPr>
          <p:cNvSpPr>
            <a:spLocks noGrp="1"/>
          </p:cNvSpPr>
          <p:nvPr>
            <p:ph type="pic" sz="quarter" idx="11"/>
          </p:nvPr>
        </p:nvSpPr>
        <p:spPr>
          <a:xfrm>
            <a:off x="913697" y="1544264"/>
            <a:ext cx="4086019" cy="4252973"/>
          </a:xfrm>
          <a:custGeom>
            <a:avLst/>
            <a:gdLst>
              <a:gd name="connsiteX0" fmla="*/ 3621936 w 4086019"/>
              <a:gd name="connsiteY0" fmla="*/ 1515543 h 4252973"/>
              <a:gd name="connsiteX1" fmla="*/ 3701559 w 4086019"/>
              <a:gd name="connsiteY1" fmla="*/ 1536689 h 4252973"/>
              <a:gd name="connsiteX2" fmla="*/ 4043713 w 4086019"/>
              <a:gd name="connsiteY2" fmla="*/ 1798033 h 4252973"/>
              <a:gd name="connsiteX3" fmla="*/ 4063916 w 4086019"/>
              <a:gd name="connsiteY3" fmla="*/ 1948911 h 4252973"/>
              <a:gd name="connsiteX4" fmla="*/ 2336344 w 4086019"/>
              <a:gd name="connsiteY4" fmla="*/ 4210666 h 4252973"/>
              <a:gd name="connsiteX5" fmla="*/ 2185466 w 4086019"/>
              <a:gd name="connsiteY5" fmla="*/ 4230869 h 4252973"/>
              <a:gd name="connsiteX6" fmla="*/ 1843312 w 4086019"/>
              <a:gd name="connsiteY6" fmla="*/ 3969525 h 4252973"/>
              <a:gd name="connsiteX7" fmla="*/ 1823109 w 4086019"/>
              <a:gd name="connsiteY7" fmla="*/ 3818648 h 4252973"/>
              <a:gd name="connsiteX8" fmla="*/ 3550681 w 4086019"/>
              <a:gd name="connsiteY8" fmla="*/ 1556892 h 4252973"/>
              <a:gd name="connsiteX9" fmla="*/ 3621936 w 4086019"/>
              <a:gd name="connsiteY9" fmla="*/ 1515543 h 4252973"/>
              <a:gd name="connsiteX10" fmla="*/ 3262069 w 4086019"/>
              <a:gd name="connsiteY10" fmla="*/ 728813 h 4252973"/>
              <a:gd name="connsiteX11" fmla="*/ 3343307 w 4086019"/>
              <a:gd name="connsiteY11" fmla="*/ 750388 h 4252973"/>
              <a:gd name="connsiteX12" fmla="*/ 3692400 w 4086019"/>
              <a:gd name="connsiteY12" fmla="*/ 1017032 h 4252973"/>
              <a:gd name="connsiteX13" fmla="*/ 3713014 w 4086019"/>
              <a:gd name="connsiteY13" fmla="*/ 1170972 h 4252973"/>
              <a:gd name="connsiteX14" fmla="*/ 1961950 w 4086019"/>
              <a:gd name="connsiteY14" fmla="*/ 3463481 h 4252973"/>
              <a:gd name="connsiteX15" fmla="*/ 1808011 w 4086019"/>
              <a:gd name="connsiteY15" fmla="*/ 3484094 h 4252973"/>
              <a:gd name="connsiteX16" fmla="*/ 1458918 w 4086019"/>
              <a:gd name="connsiteY16" fmla="*/ 3217450 h 4252973"/>
              <a:gd name="connsiteX17" fmla="*/ 1438306 w 4086019"/>
              <a:gd name="connsiteY17" fmla="*/ 3063511 h 4252973"/>
              <a:gd name="connsiteX18" fmla="*/ 3189367 w 4086019"/>
              <a:gd name="connsiteY18" fmla="*/ 771001 h 4252973"/>
              <a:gd name="connsiteX19" fmla="*/ 3262069 w 4086019"/>
              <a:gd name="connsiteY19" fmla="*/ 728813 h 4252973"/>
              <a:gd name="connsiteX20" fmla="*/ 2414028 w 4086019"/>
              <a:gd name="connsiteY20" fmla="*/ 648447 h 4252973"/>
              <a:gd name="connsiteX21" fmla="*/ 2494196 w 4086019"/>
              <a:gd name="connsiteY21" fmla="*/ 669738 h 4252973"/>
              <a:gd name="connsiteX22" fmla="*/ 2838688 w 4086019"/>
              <a:gd name="connsiteY22" fmla="*/ 932868 h 4252973"/>
              <a:gd name="connsiteX23" fmla="*/ 2859030 w 4086019"/>
              <a:gd name="connsiteY23" fmla="*/ 1084779 h 4252973"/>
              <a:gd name="connsiteX24" fmla="*/ 1331856 w 4086019"/>
              <a:gd name="connsiteY24" fmla="*/ 3084170 h 4252973"/>
              <a:gd name="connsiteX25" fmla="*/ 1179946 w 4086019"/>
              <a:gd name="connsiteY25" fmla="*/ 3104510 h 4252973"/>
              <a:gd name="connsiteX26" fmla="*/ 835454 w 4086019"/>
              <a:gd name="connsiteY26" fmla="*/ 2841381 h 4252973"/>
              <a:gd name="connsiteX27" fmla="*/ 815113 w 4086019"/>
              <a:gd name="connsiteY27" fmla="*/ 2689470 h 4252973"/>
              <a:gd name="connsiteX28" fmla="*/ 2342285 w 4086019"/>
              <a:gd name="connsiteY28" fmla="*/ 690079 h 4252973"/>
              <a:gd name="connsiteX29" fmla="*/ 2414028 w 4086019"/>
              <a:gd name="connsiteY29" fmla="*/ 648447 h 4252973"/>
              <a:gd name="connsiteX30" fmla="*/ 1965522 w 4086019"/>
              <a:gd name="connsiteY30" fmla="*/ 942 h 4252973"/>
              <a:gd name="connsiteX31" fmla="*/ 2043821 w 4086019"/>
              <a:gd name="connsiteY31" fmla="*/ 21736 h 4252973"/>
              <a:gd name="connsiteX32" fmla="*/ 2380277 w 4086019"/>
              <a:gd name="connsiteY32" fmla="*/ 278729 h 4252973"/>
              <a:gd name="connsiteX33" fmla="*/ 2400144 w 4086019"/>
              <a:gd name="connsiteY33" fmla="*/ 427096 h 4252973"/>
              <a:gd name="connsiteX34" fmla="*/ 526428 w 4086019"/>
              <a:gd name="connsiteY34" fmla="*/ 2880185 h 4252973"/>
              <a:gd name="connsiteX35" fmla="*/ 378061 w 4086019"/>
              <a:gd name="connsiteY35" fmla="*/ 2900052 h 4252973"/>
              <a:gd name="connsiteX36" fmla="*/ 41604 w 4086019"/>
              <a:gd name="connsiteY36" fmla="*/ 2643060 h 4252973"/>
              <a:gd name="connsiteX37" fmla="*/ 21737 w 4086019"/>
              <a:gd name="connsiteY37" fmla="*/ 2494692 h 4252973"/>
              <a:gd name="connsiteX38" fmla="*/ 1895453 w 4086019"/>
              <a:gd name="connsiteY38" fmla="*/ 41603 h 4252973"/>
              <a:gd name="connsiteX39" fmla="*/ 1965522 w 4086019"/>
              <a:gd name="connsiteY39" fmla="*/ 942 h 425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086019" h="4252973">
                <a:moveTo>
                  <a:pt x="3621936" y="1515543"/>
                </a:moveTo>
                <a:cubicBezTo>
                  <a:pt x="3649239" y="1511887"/>
                  <a:pt x="3677938" y="1518647"/>
                  <a:pt x="3701559" y="1536689"/>
                </a:cubicBezTo>
                <a:lnTo>
                  <a:pt x="4043713" y="1798033"/>
                </a:lnTo>
                <a:cubicBezTo>
                  <a:pt x="4090955" y="1834118"/>
                  <a:pt x="4100000" y="1901669"/>
                  <a:pt x="4063916" y="1948911"/>
                </a:cubicBezTo>
                <a:lnTo>
                  <a:pt x="2336344" y="4210666"/>
                </a:lnTo>
                <a:cubicBezTo>
                  <a:pt x="2300260" y="4257909"/>
                  <a:pt x="2232708" y="4266954"/>
                  <a:pt x="2185466" y="4230869"/>
                </a:cubicBezTo>
                <a:lnTo>
                  <a:pt x="1843312" y="3969525"/>
                </a:lnTo>
                <a:cubicBezTo>
                  <a:pt x="1796069" y="3933441"/>
                  <a:pt x="1787024" y="3865890"/>
                  <a:pt x="1823109" y="3818648"/>
                </a:cubicBezTo>
                <a:lnTo>
                  <a:pt x="3550681" y="1556892"/>
                </a:lnTo>
                <a:cubicBezTo>
                  <a:pt x="3568723" y="1533272"/>
                  <a:pt x="3594632" y="1519199"/>
                  <a:pt x="3621936" y="1515543"/>
                </a:cubicBezTo>
                <a:close/>
                <a:moveTo>
                  <a:pt x="3262069" y="728813"/>
                </a:moveTo>
                <a:cubicBezTo>
                  <a:pt x="3289926" y="725083"/>
                  <a:pt x="3319207" y="731980"/>
                  <a:pt x="3343307" y="750388"/>
                </a:cubicBezTo>
                <a:lnTo>
                  <a:pt x="3692400" y="1017032"/>
                </a:lnTo>
                <a:cubicBezTo>
                  <a:pt x="3740602" y="1053850"/>
                  <a:pt x="3749830" y="1122770"/>
                  <a:pt x="3713014" y="1170972"/>
                </a:cubicBezTo>
                <a:lnTo>
                  <a:pt x="1961950" y="3463481"/>
                </a:lnTo>
                <a:cubicBezTo>
                  <a:pt x="1925133" y="3511682"/>
                  <a:pt x="1856213" y="3520911"/>
                  <a:pt x="1808011" y="3484094"/>
                </a:cubicBezTo>
                <a:lnTo>
                  <a:pt x="1458918" y="3217450"/>
                </a:lnTo>
                <a:cubicBezTo>
                  <a:pt x="1410716" y="3180632"/>
                  <a:pt x="1401488" y="3111712"/>
                  <a:pt x="1438306" y="3063511"/>
                </a:cubicBezTo>
                <a:lnTo>
                  <a:pt x="3189367" y="771001"/>
                </a:lnTo>
                <a:cubicBezTo>
                  <a:pt x="3207777" y="746901"/>
                  <a:pt x="3234211" y="732543"/>
                  <a:pt x="3262069" y="728813"/>
                </a:cubicBezTo>
                <a:close/>
                <a:moveTo>
                  <a:pt x="2414028" y="648447"/>
                </a:moveTo>
                <a:cubicBezTo>
                  <a:pt x="2441518" y="644766"/>
                  <a:pt x="2470413" y="651572"/>
                  <a:pt x="2494196" y="669738"/>
                </a:cubicBezTo>
                <a:lnTo>
                  <a:pt x="2838688" y="932868"/>
                </a:lnTo>
                <a:cubicBezTo>
                  <a:pt x="2886254" y="969199"/>
                  <a:pt x="2895361" y="1037213"/>
                  <a:pt x="2859030" y="1084779"/>
                </a:cubicBezTo>
                <a:lnTo>
                  <a:pt x="1331856" y="3084170"/>
                </a:lnTo>
                <a:cubicBezTo>
                  <a:pt x="1295525" y="3131735"/>
                  <a:pt x="1227512" y="3140842"/>
                  <a:pt x="1179946" y="3104510"/>
                </a:cubicBezTo>
                <a:lnTo>
                  <a:pt x="835454" y="2841381"/>
                </a:lnTo>
                <a:cubicBezTo>
                  <a:pt x="787888" y="2805049"/>
                  <a:pt x="778781" y="2737036"/>
                  <a:pt x="815113" y="2689470"/>
                </a:cubicBezTo>
                <a:lnTo>
                  <a:pt x="2342285" y="690079"/>
                </a:lnTo>
                <a:cubicBezTo>
                  <a:pt x="2360451" y="666296"/>
                  <a:pt x="2386538" y="652129"/>
                  <a:pt x="2414028" y="648447"/>
                </a:cubicBezTo>
                <a:close/>
                <a:moveTo>
                  <a:pt x="1965522" y="942"/>
                </a:moveTo>
                <a:cubicBezTo>
                  <a:pt x="1992371" y="-2653"/>
                  <a:pt x="2020592" y="3994"/>
                  <a:pt x="2043821" y="21736"/>
                </a:cubicBezTo>
                <a:lnTo>
                  <a:pt x="2380277" y="278729"/>
                </a:lnTo>
                <a:cubicBezTo>
                  <a:pt x="2426734" y="314213"/>
                  <a:pt x="2435629" y="380640"/>
                  <a:pt x="2400144" y="427096"/>
                </a:cubicBezTo>
                <a:lnTo>
                  <a:pt x="526428" y="2880185"/>
                </a:lnTo>
                <a:cubicBezTo>
                  <a:pt x="490944" y="2926641"/>
                  <a:pt x="424517" y="2935536"/>
                  <a:pt x="378061" y="2900052"/>
                </a:cubicBezTo>
                <a:lnTo>
                  <a:pt x="41604" y="2643060"/>
                </a:lnTo>
                <a:cubicBezTo>
                  <a:pt x="-4853" y="2607575"/>
                  <a:pt x="-13747" y="2541149"/>
                  <a:pt x="21737" y="2494692"/>
                </a:cubicBezTo>
                <a:lnTo>
                  <a:pt x="1895453" y="41603"/>
                </a:lnTo>
                <a:cubicBezTo>
                  <a:pt x="1913195" y="18375"/>
                  <a:pt x="1938674" y="4537"/>
                  <a:pt x="1965522" y="942"/>
                </a:cubicBezTo>
                <a:close/>
              </a:path>
            </a:pathLst>
          </a:custGeom>
        </p:spPr>
        <p:txBody>
          <a:bodyPr wrap="square">
            <a:noAutofit/>
          </a:bodyPr>
          <a:lstStyle/>
          <a:p>
            <a:endParaRPr lang="en-IN" dirty="0"/>
          </a:p>
        </p:txBody>
      </p:sp>
    </p:spTree>
    <p:extLst>
      <p:ext uri="{BB962C8B-B14F-4D97-AF65-F5344CB8AC3E}">
        <p14:creationId xmlns:p14="http://schemas.microsoft.com/office/powerpoint/2010/main" val="3025508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Titl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737016-0B2B-9F81-7A77-63223C4864D8}"/>
              </a:ext>
              <a:ext uri="{C183D7F6-B498-43B3-948B-1728B52AA6E4}">
                <adec:decorative xmlns:adec="http://schemas.microsoft.com/office/drawing/2017/decorative" val="1"/>
              </a:ext>
            </a:extLst>
          </p:cNvPr>
          <p:cNvSpPr/>
          <p:nvPr userDrawn="1"/>
        </p:nvSpPr>
        <p:spPr>
          <a:xfrm>
            <a:off x="386316" y="348284"/>
            <a:ext cx="11419368" cy="6152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1134E572-08FE-0439-A460-8DFE1183A605}"/>
              </a:ext>
            </a:extLst>
          </p:cNvPr>
          <p:cNvSpPr>
            <a:spLocks noGrp="1"/>
          </p:cNvSpPr>
          <p:nvPr>
            <p:ph type="title" hasCustomPrompt="1"/>
          </p:nvPr>
        </p:nvSpPr>
        <p:spPr>
          <a:xfrm>
            <a:off x="685800" y="609121"/>
            <a:ext cx="4867275" cy="1366209"/>
          </a:xfrm>
        </p:spPr>
        <p:txBody>
          <a:bodyPr>
            <a:normAutofit/>
          </a:bodyPr>
          <a:lstStyle>
            <a:lvl1pPr>
              <a:defRPr sz="4800"/>
            </a:lvl1pPr>
          </a:lstStyle>
          <a:p>
            <a:r>
              <a:rPr lang="en-US" dirty="0"/>
              <a:t>Click to add title</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0" name="Picture Placeholder 19">
            <a:extLst>
              <a:ext uri="{FF2B5EF4-FFF2-40B4-BE49-F238E27FC236}">
                <a16:creationId xmlns:a16="http://schemas.microsoft.com/office/drawing/2014/main" id="{1FD96E21-FF58-E879-278C-B936F02CB532}"/>
              </a:ext>
            </a:extLst>
          </p:cNvPr>
          <p:cNvSpPr>
            <a:spLocks noGrp="1"/>
          </p:cNvSpPr>
          <p:nvPr>
            <p:ph type="pic" sz="quarter" idx="10"/>
          </p:nvPr>
        </p:nvSpPr>
        <p:spPr>
          <a:xfrm>
            <a:off x="914400" y="3208983"/>
            <a:ext cx="2057400" cy="2057400"/>
          </a:xfrm>
          <a:custGeom>
            <a:avLst/>
            <a:gdLst>
              <a:gd name="connsiteX0" fmla="*/ 1028700 w 2057400"/>
              <a:gd name="connsiteY0" fmla="*/ 0 h 2057400"/>
              <a:gd name="connsiteX1" fmla="*/ 2057400 w 2057400"/>
              <a:gd name="connsiteY1" fmla="*/ 1028700 h 2057400"/>
              <a:gd name="connsiteX2" fmla="*/ 1028700 w 2057400"/>
              <a:gd name="connsiteY2" fmla="*/ 2057400 h 2057400"/>
              <a:gd name="connsiteX3" fmla="*/ 0 w 2057400"/>
              <a:gd name="connsiteY3" fmla="*/ 1028700 h 2057400"/>
              <a:gd name="connsiteX4" fmla="*/ 1028700 w 2057400"/>
              <a:gd name="connsiteY4" fmla="*/ 0 h 205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0" h="2057400">
                <a:moveTo>
                  <a:pt x="1028700" y="0"/>
                </a:moveTo>
                <a:cubicBezTo>
                  <a:pt x="1596835" y="0"/>
                  <a:pt x="2057400" y="460565"/>
                  <a:pt x="2057400" y="1028700"/>
                </a:cubicBezTo>
                <a:cubicBezTo>
                  <a:pt x="2057400" y="1596835"/>
                  <a:pt x="1596835" y="2057400"/>
                  <a:pt x="1028700" y="2057400"/>
                </a:cubicBezTo>
                <a:cubicBezTo>
                  <a:pt x="460565" y="2057400"/>
                  <a:pt x="0" y="1596835"/>
                  <a:pt x="0" y="1028700"/>
                </a:cubicBezTo>
                <a:cubicBezTo>
                  <a:pt x="0" y="460565"/>
                  <a:pt x="460565" y="0"/>
                  <a:pt x="1028700" y="0"/>
                </a:cubicBezTo>
                <a:close/>
              </a:path>
            </a:pathLst>
          </a:custGeom>
        </p:spPr>
        <p:txBody>
          <a:bodyPr wrap="square">
            <a:noAutofit/>
          </a:bodyPr>
          <a:lstStyle/>
          <a:p>
            <a:endParaRPr lang="en-IN" dirty="0"/>
          </a:p>
        </p:txBody>
      </p:sp>
      <p:sp>
        <p:nvSpPr>
          <p:cNvPr id="21" name="Picture Placeholder 20">
            <a:extLst>
              <a:ext uri="{FF2B5EF4-FFF2-40B4-BE49-F238E27FC236}">
                <a16:creationId xmlns:a16="http://schemas.microsoft.com/office/drawing/2014/main" id="{BBDAAB93-EDDF-D175-232C-32D729973C2A}"/>
              </a:ext>
            </a:extLst>
          </p:cNvPr>
          <p:cNvSpPr>
            <a:spLocks noGrp="1"/>
          </p:cNvSpPr>
          <p:nvPr>
            <p:ph type="pic" sz="quarter" idx="11"/>
          </p:nvPr>
        </p:nvSpPr>
        <p:spPr>
          <a:xfrm>
            <a:off x="3543766" y="1919140"/>
            <a:ext cx="2057400" cy="2057400"/>
          </a:xfrm>
          <a:custGeom>
            <a:avLst/>
            <a:gdLst>
              <a:gd name="connsiteX0" fmla="*/ 1028700 w 2057400"/>
              <a:gd name="connsiteY0" fmla="*/ 0 h 2057400"/>
              <a:gd name="connsiteX1" fmla="*/ 2057400 w 2057400"/>
              <a:gd name="connsiteY1" fmla="*/ 1028700 h 2057400"/>
              <a:gd name="connsiteX2" fmla="*/ 1028700 w 2057400"/>
              <a:gd name="connsiteY2" fmla="*/ 2057400 h 2057400"/>
              <a:gd name="connsiteX3" fmla="*/ 0 w 2057400"/>
              <a:gd name="connsiteY3" fmla="*/ 1028700 h 2057400"/>
              <a:gd name="connsiteX4" fmla="*/ 1028700 w 2057400"/>
              <a:gd name="connsiteY4" fmla="*/ 0 h 205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0" h="2057400">
                <a:moveTo>
                  <a:pt x="1028700" y="0"/>
                </a:moveTo>
                <a:cubicBezTo>
                  <a:pt x="1596835" y="0"/>
                  <a:pt x="2057400" y="460565"/>
                  <a:pt x="2057400" y="1028700"/>
                </a:cubicBezTo>
                <a:cubicBezTo>
                  <a:pt x="2057400" y="1596835"/>
                  <a:pt x="1596835" y="2057400"/>
                  <a:pt x="1028700" y="2057400"/>
                </a:cubicBezTo>
                <a:cubicBezTo>
                  <a:pt x="460565" y="2057400"/>
                  <a:pt x="0" y="1596835"/>
                  <a:pt x="0" y="1028700"/>
                </a:cubicBezTo>
                <a:cubicBezTo>
                  <a:pt x="0" y="460565"/>
                  <a:pt x="460565" y="0"/>
                  <a:pt x="1028700"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4B69632C-E3AB-75D2-ED63-82CA88AB9D3D}"/>
              </a:ext>
            </a:extLst>
          </p:cNvPr>
          <p:cNvSpPr>
            <a:spLocks noGrp="1"/>
          </p:cNvSpPr>
          <p:nvPr>
            <p:ph type="pic" sz="quarter" idx="12"/>
          </p:nvPr>
        </p:nvSpPr>
        <p:spPr>
          <a:xfrm>
            <a:off x="6679114" y="1932799"/>
            <a:ext cx="2057400" cy="2057400"/>
          </a:xfrm>
          <a:custGeom>
            <a:avLst/>
            <a:gdLst>
              <a:gd name="connsiteX0" fmla="*/ 1028700 w 2057400"/>
              <a:gd name="connsiteY0" fmla="*/ 0 h 2057400"/>
              <a:gd name="connsiteX1" fmla="*/ 2057400 w 2057400"/>
              <a:gd name="connsiteY1" fmla="*/ 1028700 h 2057400"/>
              <a:gd name="connsiteX2" fmla="*/ 1028700 w 2057400"/>
              <a:gd name="connsiteY2" fmla="*/ 2057400 h 2057400"/>
              <a:gd name="connsiteX3" fmla="*/ 0 w 2057400"/>
              <a:gd name="connsiteY3" fmla="*/ 1028700 h 2057400"/>
              <a:gd name="connsiteX4" fmla="*/ 1028700 w 2057400"/>
              <a:gd name="connsiteY4" fmla="*/ 0 h 205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0" h="2057400">
                <a:moveTo>
                  <a:pt x="1028700" y="0"/>
                </a:moveTo>
                <a:cubicBezTo>
                  <a:pt x="1596835" y="0"/>
                  <a:pt x="2057400" y="460565"/>
                  <a:pt x="2057400" y="1028700"/>
                </a:cubicBezTo>
                <a:cubicBezTo>
                  <a:pt x="2057400" y="1596835"/>
                  <a:pt x="1596835" y="2057400"/>
                  <a:pt x="1028700" y="2057400"/>
                </a:cubicBezTo>
                <a:cubicBezTo>
                  <a:pt x="460565" y="2057400"/>
                  <a:pt x="0" y="1596835"/>
                  <a:pt x="0" y="1028700"/>
                </a:cubicBezTo>
                <a:cubicBezTo>
                  <a:pt x="0" y="460565"/>
                  <a:pt x="460565" y="0"/>
                  <a:pt x="1028700" y="0"/>
                </a:cubicBezTo>
                <a:close/>
              </a:path>
            </a:pathLst>
          </a:custGeom>
        </p:spPr>
        <p:txBody>
          <a:bodyPr wrap="square">
            <a:noAutofit/>
          </a:bodyPr>
          <a:lstStyle/>
          <a:p>
            <a:endParaRPr lang="en-IN"/>
          </a:p>
        </p:txBody>
      </p:sp>
      <p:sp>
        <p:nvSpPr>
          <p:cNvPr id="24" name="Picture Placeholder 23">
            <a:extLst>
              <a:ext uri="{FF2B5EF4-FFF2-40B4-BE49-F238E27FC236}">
                <a16:creationId xmlns:a16="http://schemas.microsoft.com/office/drawing/2014/main" id="{43187D1F-46FF-3038-76D6-12E6B988B138}"/>
              </a:ext>
            </a:extLst>
          </p:cNvPr>
          <p:cNvSpPr>
            <a:spLocks noGrp="1"/>
          </p:cNvSpPr>
          <p:nvPr>
            <p:ph type="pic" sz="quarter" idx="13"/>
          </p:nvPr>
        </p:nvSpPr>
        <p:spPr>
          <a:xfrm>
            <a:off x="9220200" y="3208983"/>
            <a:ext cx="2057400" cy="2057400"/>
          </a:xfrm>
          <a:custGeom>
            <a:avLst/>
            <a:gdLst>
              <a:gd name="connsiteX0" fmla="*/ 1028700 w 2057400"/>
              <a:gd name="connsiteY0" fmla="*/ 0 h 2057400"/>
              <a:gd name="connsiteX1" fmla="*/ 2057400 w 2057400"/>
              <a:gd name="connsiteY1" fmla="*/ 1028700 h 2057400"/>
              <a:gd name="connsiteX2" fmla="*/ 1028700 w 2057400"/>
              <a:gd name="connsiteY2" fmla="*/ 2057400 h 2057400"/>
              <a:gd name="connsiteX3" fmla="*/ 0 w 2057400"/>
              <a:gd name="connsiteY3" fmla="*/ 1028700 h 2057400"/>
              <a:gd name="connsiteX4" fmla="*/ 1028700 w 2057400"/>
              <a:gd name="connsiteY4" fmla="*/ 0 h 2057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0" h="2057400">
                <a:moveTo>
                  <a:pt x="1028700" y="0"/>
                </a:moveTo>
                <a:cubicBezTo>
                  <a:pt x="1596835" y="0"/>
                  <a:pt x="2057400" y="460565"/>
                  <a:pt x="2057400" y="1028700"/>
                </a:cubicBezTo>
                <a:cubicBezTo>
                  <a:pt x="2057400" y="1596835"/>
                  <a:pt x="1596835" y="2057400"/>
                  <a:pt x="1028700" y="2057400"/>
                </a:cubicBezTo>
                <a:cubicBezTo>
                  <a:pt x="460565" y="2057400"/>
                  <a:pt x="0" y="1596835"/>
                  <a:pt x="0" y="1028700"/>
                </a:cubicBezTo>
                <a:cubicBezTo>
                  <a:pt x="0" y="460565"/>
                  <a:pt x="460565" y="0"/>
                  <a:pt x="102870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662335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text and image">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1D49246-C641-C3BA-F07B-89FFC6CDAEB8}"/>
              </a:ext>
            </a:extLst>
          </p:cNvPr>
          <p:cNvSpPr>
            <a:spLocks noGrp="1"/>
          </p:cNvSpPr>
          <p:nvPr>
            <p:ph type="title" hasCustomPrompt="1"/>
          </p:nvPr>
        </p:nvSpPr>
        <p:spPr>
          <a:xfrm>
            <a:off x="914399" y="853439"/>
            <a:ext cx="4802373" cy="2833689"/>
          </a:xfrm>
        </p:spPr>
        <p:txBody>
          <a:bodyPr rIns="914400" anchor="b"/>
          <a:lstStyle>
            <a:lvl1pPr>
              <a:defRPr sz="4800"/>
            </a:lvl1pPr>
          </a:lstStyle>
          <a:p>
            <a:r>
              <a:rPr lang="en-US" dirty="0"/>
              <a:t>Click to add title</a:t>
            </a:r>
          </a:p>
        </p:txBody>
      </p:sp>
      <p:sp>
        <p:nvSpPr>
          <p:cNvPr id="11" name="Content Placeholder 10">
            <a:extLst>
              <a:ext uri="{FF2B5EF4-FFF2-40B4-BE49-F238E27FC236}">
                <a16:creationId xmlns:a16="http://schemas.microsoft.com/office/drawing/2014/main" id="{5BE7E1DF-A70C-8F79-9B76-72B2A7B4DC71}"/>
              </a:ext>
            </a:extLst>
          </p:cNvPr>
          <p:cNvSpPr>
            <a:spLocks noGrp="1"/>
          </p:cNvSpPr>
          <p:nvPr>
            <p:ph sz="quarter" idx="11" hasCustomPrompt="1"/>
          </p:nvPr>
        </p:nvSpPr>
        <p:spPr>
          <a:xfrm>
            <a:off x="914400" y="3931919"/>
            <a:ext cx="4802735" cy="2072641"/>
          </a:xfrm>
        </p:spPr>
        <p:txBody>
          <a:bodyPr>
            <a:normAutofit/>
          </a:bodyPr>
          <a:lstStyle>
            <a:lvl1pPr marL="0" indent="0">
              <a:lnSpc>
                <a:spcPct val="125000"/>
              </a:lnSpc>
              <a:spcBef>
                <a:spcPts val="0"/>
              </a:spcBef>
              <a:buNone/>
              <a:defRPr sz="1800"/>
            </a:lvl1pPr>
            <a:lvl2pPr marL="457200" indent="0">
              <a:lnSpc>
                <a:spcPct val="125000"/>
              </a:lnSpc>
              <a:spcBef>
                <a:spcPts val="0"/>
              </a:spcBef>
              <a:buNone/>
              <a:defRPr sz="1600"/>
            </a:lvl2pPr>
            <a:lvl3pPr marL="914400" indent="0">
              <a:lnSpc>
                <a:spcPct val="125000"/>
              </a:lnSpc>
              <a:spcBef>
                <a:spcPts val="0"/>
              </a:spcBef>
              <a:buNone/>
              <a:defRPr sz="1400"/>
            </a:lvl3pPr>
            <a:lvl4pPr marL="1371600" indent="0">
              <a:lnSpc>
                <a:spcPct val="125000"/>
              </a:lnSpc>
              <a:spcBef>
                <a:spcPts val="0"/>
              </a:spcBef>
              <a:buNone/>
              <a:defRPr sz="1200"/>
            </a:lvl4pPr>
            <a:lvl5pPr marL="1828800" indent="0">
              <a:lnSpc>
                <a:spcPct val="125000"/>
              </a:lnSpc>
              <a:spcBef>
                <a:spcPts val="0"/>
              </a:spcBef>
              <a:buNone/>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a:extLst>
              <a:ext uri="{FF2B5EF4-FFF2-40B4-BE49-F238E27FC236}">
                <a16:creationId xmlns:a16="http://schemas.microsoft.com/office/drawing/2014/main" id="{1CD5F637-DFBF-7FED-7CD5-F46A26E5CD15}"/>
              </a:ext>
            </a:extLst>
          </p:cNvPr>
          <p:cNvSpPr>
            <a:spLocks noGrp="1"/>
          </p:cNvSpPr>
          <p:nvPr>
            <p:ph type="pic" sz="quarter" idx="10"/>
          </p:nvPr>
        </p:nvSpPr>
        <p:spPr>
          <a:xfrm>
            <a:off x="6478587" y="921230"/>
            <a:ext cx="5713413" cy="5029200"/>
          </a:xfrm>
          <a:custGeom>
            <a:avLst/>
            <a:gdLst>
              <a:gd name="connsiteX0" fmla="*/ 5327097 w 5713413"/>
              <a:gd name="connsiteY0" fmla="*/ 0 h 5029200"/>
              <a:gd name="connsiteX1" fmla="*/ 5713413 w 5713413"/>
              <a:gd name="connsiteY1" fmla="*/ 0 h 5029200"/>
              <a:gd name="connsiteX2" fmla="*/ 5713413 w 5713413"/>
              <a:gd name="connsiteY2" fmla="*/ 5029200 h 5029200"/>
              <a:gd name="connsiteX3" fmla="*/ 5327097 w 5713413"/>
              <a:gd name="connsiteY3" fmla="*/ 5029200 h 5029200"/>
              <a:gd name="connsiteX4" fmla="*/ 0 w 5713413"/>
              <a:gd name="connsiteY4" fmla="*/ 0 h 5029200"/>
              <a:gd name="connsiteX5" fmla="*/ 5313743 w 5713413"/>
              <a:gd name="connsiteY5" fmla="*/ 0 h 5029200"/>
              <a:gd name="connsiteX6" fmla="*/ 5313743 w 5713413"/>
              <a:gd name="connsiteY6" fmla="*/ 5029200 h 5029200"/>
              <a:gd name="connsiteX7" fmla="*/ 0 w 5713413"/>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3413" h="5029200">
                <a:moveTo>
                  <a:pt x="5327097" y="0"/>
                </a:moveTo>
                <a:lnTo>
                  <a:pt x="5713413" y="0"/>
                </a:lnTo>
                <a:lnTo>
                  <a:pt x="5713413" y="5029200"/>
                </a:lnTo>
                <a:lnTo>
                  <a:pt x="5327097" y="5029200"/>
                </a:lnTo>
                <a:close/>
                <a:moveTo>
                  <a:pt x="0" y="0"/>
                </a:moveTo>
                <a:lnTo>
                  <a:pt x="5313743" y="0"/>
                </a:lnTo>
                <a:lnTo>
                  <a:pt x="5313743" y="5029200"/>
                </a:lnTo>
                <a:lnTo>
                  <a:pt x="0" y="5029200"/>
                </a:lnTo>
                <a:close/>
              </a:path>
            </a:pathLst>
          </a:custGeom>
        </p:spPr>
        <p:txBody>
          <a:bodyPr wrap="square">
            <a:noAutofit/>
          </a:bodyPr>
          <a:lstStyle>
            <a:lvl1pPr marL="0" indent="0" algn="ctr">
              <a:buNone/>
              <a:defRPr sz="2000"/>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13" name="Frame 12">
            <a:extLst>
              <a:ext uri="{FF2B5EF4-FFF2-40B4-BE49-F238E27FC236}">
                <a16:creationId xmlns:a16="http://schemas.microsoft.com/office/drawing/2014/main" id="{33E3B934-3E16-21AF-8F5A-9EFD93255705}"/>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278050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D872928-B479-F7C5-9C83-C448FBA36175}"/>
              </a:ext>
            </a:extLst>
          </p:cNvPr>
          <p:cNvSpPr>
            <a:spLocks noGrp="1"/>
          </p:cNvSpPr>
          <p:nvPr>
            <p:ph type="title" hasCustomPrompt="1"/>
          </p:nvPr>
        </p:nvSpPr>
        <p:spPr>
          <a:xfrm>
            <a:off x="914400" y="1020445"/>
            <a:ext cx="4114800" cy="5029200"/>
          </a:xfrm>
        </p:spPr>
        <p:txBody>
          <a:bodyPr>
            <a:normAutofit/>
          </a:bodyPr>
          <a:lstStyle>
            <a:lvl1pPr>
              <a:defRPr sz="3600"/>
            </a:lvl1pPr>
          </a:lstStyle>
          <a:p>
            <a:r>
              <a:rPr lang="en-US" dirty="0"/>
              <a:t>Click to add title</a:t>
            </a:r>
          </a:p>
        </p:txBody>
      </p:sp>
      <p:sp>
        <p:nvSpPr>
          <p:cNvPr id="9" name="Content Placeholder 10">
            <a:extLst>
              <a:ext uri="{FF2B5EF4-FFF2-40B4-BE49-F238E27FC236}">
                <a16:creationId xmlns:a16="http://schemas.microsoft.com/office/drawing/2014/main" id="{61E3771A-E1EB-0CBE-828C-2C5E1F2AE6CF}"/>
              </a:ext>
            </a:extLst>
          </p:cNvPr>
          <p:cNvSpPr>
            <a:spLocks noGrp="1"/>
          </p:cNvSpPr>
          <p:nvPr>
            <p:ph sz="quarter" idx="11" hasCustomPrompt="1"/>
          </p:nvPr>
        </p:nvSpPr>
        <p:spPr>
          <a:xfrm>
            <a:off x="6475227" y="1020445"/>
            <a:ext cx="4802735" cy="5029200"/>
          </a:xfrm>
        </p:spPr>
        <p:txBody>
          <a:bodyPr anchor="ctr">
            <a:normAutofit/>
          </a:bodyPr>
          <a:lstStyle>
            <a:lvl1pPr marL="228600" indent="-228600">
              <a:lnSpc>
                <a:spcPct val="125000"/>
              </a:lnSpc>
              <a:spcBef>
                <a:spcPts val="0"/>
              </a:spcBef>
              <a:spcAft>
                <a:spcPts val="1200"/>
              </a:spcAft>
              <a:buFont typeface="Arial" panose="020B0604020202020204" pitchFamily="34" charset="0"/>
              <a:buChar char="•"/>
              <a:defRPr sz="1800"/>
            </a:lvl1pPr>
            <a:lvl2pPr marL="411480" indent="-228600">
              <a:lnSpc>
                <a:spcPct val="125000"/>
              </a:lnSpc>
              <a:spcBef>
                <a:spcPts val="0"/>
              </a:spcBef>
              <a:spcAft>
                <a:spcPts val="1200"/>
              </a:spcAft>
              <a:buFont typeface="Arial" panose="020B0604020202020204" pitchFamily="34" charset="0"/>
              <a:buChar char="•"/>
              <a:defRPr sz="1600"/>
            </a:lvl2pPr>
            <a:lvl3pPr marL="594360" indent="-228600">
              <a:lnSpc>
                <a:spcPct val="125000"/>
              </a:lnSpc>
              <a:spcBef>
                <a:spcPts val="0"/>
              </a:spcBef>
              <a:spcAft>
                <a:spcPts val="1200"/>
              </a:spcAft>
              <a:buFont typeface="Arial" panose="020B0604020202020204" pitchFamily="34" charset="0"/>
              <a:buChar char="•"/>
              <a:defRPr sz="1400"/>
            </a:lvl3pPr>
            <a:lvl4pPr marL="777240" indent="-228600">
              <a:lnSpc>
                <a:spcPct val="125000"/>
              </a:lnSpc>
              <a:spcBef>
                <a:spcPts val="0"/>
              </a:spcBef>
              <a:spcAft>
                <a:spcPts val="1200"/>
              </a:spcAft>
              <a:buFont typeface="Arial" panose="020B0604020202020204" pitchFamily="34" charset="0"/>
              <a:buChar char="•"/>
              <a:defRPr sz="1200"/>
            </a:lvl4pPr>
            <a:lvl5pPr marL="960120" indent="-228600">
              <a:lnSpc>
                <a:spcPct val="125000"/>
              </a:lnSpc>
              <a:spcBef>
                <a:spcPts val="0"/>
              </a:spcBef>
              <a:spcAft>
                <a:spcPts val="1200"/>
              </a:spcAft>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Rectangle 1">
            <a:extLst>
              <a:ext uri="{FF2B5EF4-FFF2-40B4-BE49-F238E27FC236}">
                <a16:creationId xmlns:a16="http://schemas.microsoft.com/office/drawing/2014/main" id="{62A1635D-96F0-769B-4ECB-70502770ABBC}"/>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ame 5">
            <a:extLst>
              <a:ext uri="{FF2B5EF4-FFF2-40B4-BE49-F238E27FC236}">
                <a16:creationId xmlns:a16="http://schemas.microsoft.com/office/drawing/2014/main" id="{4F877767-0342-A344-0462-A0D877FF68F8}"/>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297152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Rectangle 1">
            <a:extLst>
              <a:ext uri="{FF2B5EF4-FFF2-40B4-BE49-F238E27FC236}">
                <a16:creationId xmlns:a16="http://schemas.microsoft.com/office/drawing/2014/main" id="{62A1635D-96F0-769B-4ECB-70502770ABBC}"/>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ame 5">
            <a:extLst>
              <a:ext uri="{FF2B5EF4-FFF2-40B4-BE49-F238E27FC236}">
                <a16:creationId xmlns:a16="http://schemas.microsoft.com/office/drawing/2014/main" id="{4F877767-0342-A344-0462-A0D877FF68F8}"/>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Picture Placeholder 46">
            <a:extLst>
              <a:ext uri="{FF2B5EF4-FFF2-40B4-BE49-F238E27FC236}">
                <a16:creationId xmlns:a16="http://schemas.microsoft.com/office/drawing/2014/main" id="{BC3B0843-57E3-D1F4-3879-4748326B1C4D}"/>
              </a:ext>
            </a:extLst>
          </p:cNvPr>
          <p:cNvSpPr>
            <a:spLocks noGrp="1"/>
          </p:cNvSpPr>
          <p:nvPr>
            <p:ph type="pic" sz="quarter" idx="10"/>
          </p:nvPr>
        </p:nvSpPr>
        <p:spPr>
          <a:xfrm>
            <a:off x="3578316" y="1761744"/>
            <a:ext cx="5025882" cy="3218689"/>
          </a:xfrm>
          <a:custGeom>
            <a:avLst/>
            <a:gdLst>
              <a:gd name="connsiteX0" fmla="*/ 4887355 w 5025882"/>
              <a:gd name="connsiteY0" fmla="*/ 1267933 h 3218689"/>
              <a:gd name="connsiteX1" fmla="*/ 5025882 w 5025882"/>
              <a:gd name="connsiteY1" fmla="*/ 1406460 h 3218689"/>
              <a:gd name="connsiteX2" fmla="*/ 5025881 w 5025882"/>
              <a:gd name="connsiteY2" fmla="*/ 1928052 h 3218689"/>
              <a:gd name="connsiteX3" fmla="*/ 4887354 w 5025882"/>
              <a:gd name="connsiteY3" fmla="*/ 2066579 h 3218689"/>
              <a:gd name="connsiteX4" fmla="*/ 4887355 w 5025882"/>
              <a:gd name="connsiteY4" fmla="*/ 2066578 h 3218689"/>
              <a:gd name="connsiteX5" fmla="*/ 4748828 w 5025882"/>
              <a:gd name="connsiteY5" fmla="*/ 1928051 h 3218689"/>
              <a:gd name="connsiteX6" fmla="*/ 4748828 w 5025882"/>
              <a:gd name="connsiteY6" fmla="*/ 1406460 h 3218689"/>
              <a:gd name="connsiteX7" fmla="*/ 4887355 w 5025882"/>
              <a:gd name="connsiteY7" fmla="*/ 1267933 h 3218689"/>
              <a:gd name="connsiteX8" fmla="*/ 136635 w 5025882"/>
              <a:gd name="connsiteY8" fmla="*/ 1241193 h 3218689"/>
              <a:gd name="connsiteX9" fmla="*/ 273270 w 5025882"/>
              <a:gd name="connsiteY9" fmla="*/ 1377828 h 3218689"/>
              <a:gd name="connsiteX10" fmla="*/ 273269 w 5025882"/>
              <a:gd name="connsiteY10" fmla="*/ 1886003 h 3218689"/>
              <a:gd name="connsiteX11" fmla="*/ 136634 w 5025882"/>
              <a:gd name="connsiteY11" fmla="*/ 2022638 h 3218689"/>
              <a:gd name="connsiteX12" fmla="*/ 136635 w 5025882"/>
              <a:gd name="connsiteY12" fmla="*/ 2022637 h 3218689"/>
              <a:gd name="connsiteX13" fmla="*/ 0 w 5025882"/>
              <a:gd name="connsiteY13" fmla="*/ 1886002 h 3218689"/>
              <a:gd name="connsiteX14" fmla="*/ 0 w 5025882"/>
              <a:gd name="connsiteY14" fmla="*/ 1377828 h 3218689"/>
              <a:gd name="connsiteX15" fmla="*/ 136635 w 5025882"/>
              <a:gd name="connsiteY15" fmla="*/ 1241193 h 3218689"/>
              <a:gd name="connsiteX16" fmla="*/ 4406859 w 5025882"/>
              <a:gd name="connsiteY16" fmla="*/ 853388 h 3218689"/>
              <a:gd name="connsiteX17" fmla="*/ 4545386 w 5025882"/>
              <a:gd name="connsiteY17" fmla="*/ 991915 h 3218689"/>
              <a:gd name="connsiteX18" fmla="*/ 4545385 w 5025882"/>
              <a:gd name="connsiteY18" fmla="*/ 2525531 h 3218689"/>
              <a:gd name="connsiteX19" fmla="*/ 4406858 w 5025882"/>
              <a:gd name="connsiteY19" fmla="*/ 2664058 h 3218689"/>
              <a:gd name="connsiteX20" fmla="*/ 4406859 w 5025882"/>
              <a:gd name="connsiteY20" fmla="*/ 2664057 h 3218689"/>
              <a:gd name="connsiteX21" fmla="*/ 4268332 w 5025882"/>
              <a:gd name="connsiteY21" fmla="*/ 2525530 h 3218689"/>
              <a:gd name="connsiteX22" fmla="*/ 4268332 w 5025882"/>
              <a:gd name="connsiteY22" fmla="*/ 991915 h 3218689"/>
              <a:gd name="connsiteX23" fmla="*/ 4406859 w 5025882"/>
              <a:gd name="connsiteY23" fmla="*/ 853388 h 3218689"/>
              <a:gd name="connsiteX24" fmla="*/ 607430 w 5025882"/>
              <a:gd name="connsiteY24" fmla="*/ 743353 h 3218689"/>
              <a:gd name="connsiteX25" fmla="*/ 744065 w 5025882"/>
              <a:gd name="connsiteY25" fmla="*/ 879988 h 3218689"/>
              <a:gd name="connsiteX26" fmla="*/ 744064 w 5025882"/>
              <a:gd name="connsiteY26" fmla="*/ 2404163 h 3218689"/>
              <a:gd name="connsiteX27" fmla="*/ 607429 w 5025882"/>
              <a:gd name="connsiteY27" fmla="*/ 2540798 h 3218689"/>
              <a:gd name="connsiteX28" fmla="*/ 607430 w 5025882"/>
              <a:gd name="connsiteY28" fmla="*/ 2540797 h 3218689"/>
              <a:gd name="connsiteX29" fmla="*/ 470795 w 5025882"/>
              <a:gd name="connsiteY29" fmla="*/ 2404162 h 3218689"/>
              <a:gd name="connsiteX30" fmla="*/ 470795 w 5025882"/>
              <a:gd name="connsiteY30" fmla="*/ 879988 h 3218689"/>
              <a:gd name="connsiteX31" fmla="*/ 607430 w 5025882"/>
              <a:gd name="connsiteY31" fmla="*/ 743353 h 3218689"/>
              <a:gd name="connsiteX32" fmla="*/ 3925326 w 5025882"/>
              <a:gd name="connsiteY32" fmla="*/ 610350 h 3218689"/>
              <a:gd name="connsiteX33" fmla="*/ 4063853 w 5025882"/>
              <a:gd name="connsiteY33" fmla="*/ 748877 h 3218689"/>
              <a:gd name="connsiteX34" fmla="*/ 4063852 w 5025882"/>
              <a:gd name="connsiteY34" fmla="*/ 2629995 h 3218689"/>
              <a:gd name="connsiteX35" fmla="*/ 3925325 w 5025882"/>
              <a:gd name="connsiteY35" fmla="*/ 2768522 h 3218689"/>
              <a:gd name="connsiteX36" fmla="*/ 3925326 w 5025882"/>
              <a:gd name="connsiteY36" fmla="*/ 2768521 h 3218689"/>
              <a:gd name="connsiteX37" fmla="*/ 3786799 w 5025882"/>
              <a:gd name="connsiteY37" fmla="*/ 2629994 h 3218689"/>
              <a:gd name="connsiteX38" fmla="*/ 3786799 w 5025882"/>
              <a:gd name="connsiteY38" fmla="*/ 748877 h 3218689"/>
              <a:gd name="connsiteX39" fmla="*/ 3925326 w 5025882"/>
              <a:gd name="connsiteY39" fmla="*/ 610350 h 3218689"/>
              <a:gd name="connsiteX40" fmla="*/ 1078225 w 5025882"/>
              <a:gd name="connsiteY40" fmla="*/ 568093 h 3218689"/>
              <a:gd name="connsiteX41" fmla="*/ 1214860 w 5025882"/>
              <a:gd name="connsiteY41" fmla="*/ 704728 h 3218689"/>
              <a:gd name="connsiteX42" fmla="*/ 1214859 w 5025882"/>
              <a:gd name="connsiteY42" fmla="*/ 2579423 h 3218689"/>
              <a:gd name="connsiteX43" fmla="*/ 1078224 w 5025882"/>
              <a:gd name="connsiteY43" fmla="*/ 2716058 h 3218689"/>
              <a:gd name="connsiteX44" fmla="*/ 1078225 w 5025882"/>
              <a:gd name="connsiteY44" fmla="*/ 2716057 h 3218689"/>
              <a:gd name="connsiteX45" fmla="*/ 941590 w 5025882"/>
              <a:gd name="connsiteY45" fmla="*/ 2579422 h 3218689"/>
              <a:gd name="connsiteX46" fmla="*/ 941590 w 5025882"/>
              <a:gd name="connsiteY46" fmla="*/ 704728 h 3218689"/>
              <a:gd name="connsiteX47" fmla="*/ 1078225 w 5025882"/>
              <a:gd name="connsiteY47" fmla="*/ 568093 h 3218689"/>
              <a:gd name="connsiteX48" fmla="*/ 2966021 w 5025882"/>
              <a:gd name="connsiteY48" fmla="*/ 484308 h 3218689"/>
              <a:gd name="connsiteX49" fmla="*/ 3104548 w 5025882"/>
              <a:gd name="connsiteY49" fmla="*/ 622835 h 3218689"/>
              <a:gd name="connsiteX50" fmla="*/ 3104547 w 5025882"/>
              <a:gd name="connsiteY50" fmla="*/ 2691357 h 3218689"/>
              <a:gd name="connsiteX51" fmla="*/ 2966020 w 5025882"/>
              <a:gd name="connsiteY51" fmla="*/ 2829884 h 3218689"/>
              <a:gd name="connsiteX52" fmla="*/ 2966021 w 5025882"/>
              <a:gd name="connsiteY52" fmla="*/ 2829883 h 3218689"/>
              <a:gd name="connsiteX53" fmla="*/ 2827494 w 5025882"/>
              <a:gd name="connsiteY53" fmla="*/ 2691356 h 3218689"/>
              <a:gd name="connsiteX54" fmla="*/ 2827494 w 5025882"/>
              <a:gd name="connsiteY54" fmla="*/ 622835 h 3218689"/>
              <a:gd name="connsiteX55" fmla="*/ 2966021 w 5025882"/>
              <a:gd name="connsiteY55" fmla="*/ 484308 h 3218689"/>
              <a:gd name="connsiteX56" fmla="*/ 2019815 w 5025882"/>
              <a:gd name="connsiteY56" fmla="*/ 433947 h 3218689"/>
              <a:gd name="connsiteX57" fmla="*/ 2156450 w 5025882"/>
              <a:gd name="connsiteY57" fmla="*/ 570582 h 3218689"/>
              <a:gd name="connsiteX58" fmla="*/ 2156449 w 5025882"/>
              <a:gd name="connsiteY58" fmla="*/ 2693249 h 3218689"/>
              <a:gd name="connsiteX59" fmla="*/ 2019814 w 5025882"/>
              <a:gd name="connsiteY59" fmla="*/ 2829884 h 3218689"/>
              <a:gd name="connsiteX60" fmla="*/ 2019815 w 5025882"/>
              <a:gd name="connsiteY60" fmla="*/ 2829883 h 3218689"/>
              <a:gd name="connsiteX61" fmla="*/ 1883180 w 5025882"/>
              <a:gd name="connsiteY61" fmla="*/ 2693248 h 3218689"/>
              <a:gd name="connsiteX62" fmla="*/ 1883180 w 5025882"/>
              <a:gd name="connsiteY62" fmla="*/ 570582 h 3218689"/>
              <a:gd name="connsiteX63" fmla="*/ 2019815 w 5025882"/>
              <a:gd name="connsiteY63" fmla="*/ 433947 h 3218689"/>
              <a:gd name="connsiteX64" fmla="*/ 3447180 w 5025882"/>
              <a:gd name="connsiteY64" fmla="*/ 336952 h 3218689"/>
              <a:gd name="connsiteX65" fmla="*/ 3585707 w 5025882"/>
              <a:gd name="connsiteY65" fmla="*/ 475479 h 3218689"/>
              <a:gd name="connsiteX66" fmla="*/ 3585706 w 5025882"/>
              <a:gd name="connsiteY66" fmla="*/ 2788349 h 3218689"/>
              <a:gd name="connsiteX67" fmla="*/ 3447179 w 5025882"/>
              <a:gd name="connsiteY67" fmla="*/ 2926876 h 3218689"/>
              <a:gd name="connsiteX68" fmla="*/ 3447180 w 5025882"/>
              <a:gd name="connsiteY68" fmla="*/ 2926875 h 3218689"/>
              <a:gd name="connsiteX69" fmla="*/ 3308653 w 5025882"/>
              <a:gd name="connsiteY69" fmla="*/ 2788348 h 3218689"/>
              <a:gd name="connsiteX70" fmla="*/ 3308653 w 5025882"/>
              <a:gd name="connsiteY70" fmla="*/ 475479 h 3218689"/>
              <a:gd name="connsiteX71" fmla="*/ 3447180 w 5025882"/>
              <a:gd name="connsiteY71" fmla="*/ 336952 h 3218689"/>
              <a:gd name="connsiteX72" fmla="*/ 1549020 w 5025882"/>
              <a:gd name="connsiteY72" fmla="*/ 224317 h 3218689"/>
              <a:gd name="connsiteX73" fmla="*/ 1685655 w 5025882"/>
              <a:gd name="connsiteY73" fmla="*/ 360952 h 3218689"/>
              <a:gd name="connsiteX74" fmla="*/ 1685654 w 5025882"/>
              <a:gd name="connsiteY74" fmla="*/ 2790243 h 3218689"/>
              <a:gd name="connsiteX75" fmla="*/ 1549019 w 5025882"/>
              <a:gd name="connsiteY75" fmla="*/ 2926878 h 3218689"/>
              <a:gd name="connsiteX76" fmla="*/ 1549020 w 5025882"/>
              <a:gd name="connsiteY76" fmla="*/ 2926877 h 3218689"/>
              <a:gd name="connsiteX77" fmla="*/ 1412385 w 5025882"/>
              <a:gd name="connsiteY77" fmla="*/ 2790242 h 3218689"/>
              <a:gd name="connsiteX78" fmla="*/ 1412385 w 5025882"/>
              <a:gd name="connsiteY78" fmla="*/ 360952 h 3218689"/>
              <a:gd name="connsiteX79" fmla="*/ 1549020 w 5025882"/>
              <a:gd name="connsiteY79" fmla="*/ 224317 h 3218689"/>
              <a:gd name="connsiteX80" fmla="*/ 2490610 w 5025882"/>
              <a:gd name="connsiteY80" fmla="*/ 0 h 3218689"/>
              <a:gd name="connsiteX81" fmla="*/ 2627245 w 5025882"/>
              <a:gd name="connsiteY81" fmla="*/ 136635 h 3218689"/>
              <a:gd name="connsiteX82" fmla="*/ 2627244 w 5025882"/>
              <a:gd name="connsiteY82" fmla="*/ 3082054 h 3218689"/>
              <a:gd name="connsiteX83" fmla="*/ 2490609 w 5025882"/>
              <a:gd name="connsiteY83" fmla="*/ 3218689 h 3218689"/>
              <a:gd name="connsiteX84" fmla="*/ 2490610 w 5025882"/>
              <a:gd name="connsiteY84" fmla="*/ 3218688 h 3218689"/>
              <a:gd name="connsiteX85" fmla="*/ 2353975 w 5025882"/>
              <a:gd name="connsiteY85" fmla="*/ 3082053 h 3218689"/>
              <a:gd name="connsiteX86" fmla="*/ 2353975 w 5025882"/>
              <a:gd name="connsiteY86" fmla="*/ 136635 h 3218689"/>
              <a:gd name="connsiteX87" fmla="*/ 2490610 w 5025882"/>
              <a:gd name="connsiteY87" fmla="*/ 0 h 321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5025882" h="3218689">
                <a:moveTo>
                  <a:pt x="4887355" y="1267933"/>
                </a:moveTo>
                <a:cubicBezTo>
                  <a:pt x="4963861" y="1267933"/>
                  <a:pt x="5025882" y="1329954"/>
                  <a:pt x="5025882" y="1406460"/>
                </a:cubicBezTo>
                <a:cubicBezTo>
                  <a:pt x="5025882" y="1580324"/>
                  <a:pt x="5025881" y="1754188"/>
                  <a:pt x="5025881" y="1928052"/>
                </a:cubicBezTo>
                <a:cubicBezTo>
                  <a:pt x="5025881" y="2004558"/>
                  <a:pt x="4963860" y="2066579"/>
                  <a:pt x="4887354" y="2066579"/>
                </a:cubicBezTo>
                <a:lnTo>
                  <a:pt x="4887355" y="2066578"/>
                </a:lnTo>
                <a:cubicBezTo>
                  <a:pt x="4810849" y="2066578"/>
                  <a:pt x="4748828" y="2004557"/>
                  <a:pt x="4748828" y="1928051"/>
                </a:cubicBezTo>
                <a:lnTo>
                  <a:pt x="4748828" y="1406460"/>
                </a:lnTo>
                <a:cubicBezTo>
                  <a:pt x="4748828" y="1329954"/>
                  <a:pt x="4810849" y="1267933"/>
                  <a:pt x="4887355" y="1267933"/>
                </a:cubicBezTo>
                <a:close/>
                <a:moveTo>
                  <a:pt x="136635" y="1241193"/>
                </a:moveTo>
                <a:cubicBezTo>
                  <a:pt x="212096" y="1241193"/>
                  <a:pt x="273270" y="1302367"/>
                  <a:pt x="273270" y="1377828"/>
                </a:cubicBezTo>
                <a:cubicBezTo>
                  <a:pt x="273270" y="1547220"/>
                  <a:pt x="273269" y="1716611"/>
                  <a:pt x="273269" y="1886003"/>
                </a:cubicBezTo>
                <a:cubicBezTo>
                  <a:pt x="273269" y="1961464"/>
                  <a:pt x="212095" y="2022638"/>
                  <a:pt x="136634" y="2022638"/>
                </a:cubicBezTo>
                <a:lnTo>
                  <a:pt x="136635" y="2022637"/>
                </a:lnTo>
                <a:cubicBezTo>
                  <a:pt x="61174" y="2022637"/>
                  <a:pt x="0" y="1961463"/>
                  <a:pt x="0" y="1886002"/>
                </a:cubicBezTo>
                <a:lnTo>
                  <a:pt x="0" y="1377828"/>
                </a:lnTo>
                <a:cubicBezTo>
                  <a:pt x="0" y="1302367"/>
                  <a:pt x="61174" y="1241193"/>
                  <a:pt x="136635" y="1241193"/>
                </a:cubicBezTo>
                <a:close/>
                <a:moveTo>
                  <a:pt x="4406859" y="853388"/>
                </a:moveTo>
                <a:cubicBezTo>
                  <a:pt x="4483365" y="853388"/>
                  <a:pt x="4545386" y="915409"/>
                  <a:pt x="4545386" y="991915"/>
                </a:cubicBezTo>
                <a:cubicBezTo>
                  <a:pt x="4545386" y="1503120"/>
                  <a:pt x="4545385" y="2014326"/>
                  <a:pt x="4545385" y="2525531"/>
                </a:cubicBezTo>
                <a:cubicBezTo>
                  <a:pt x="4545385" y="2602037"/>
                  <a:pt x="4483364" y="2664058"/>
                  <a:pt x="4406858" y="2664058"/>
                </a:cubicBezTo>
                <a:lnTo>
                  <a:pt x="4406859" y="2664057"/>
                </a:lnTo>
                <a:cubicBezTo>
                  <a:pt x="4330353" y="2664057"/>
                  <a:pt x="4268332" y="2602036"/>
                  <a:pt x="4268332" y="2525530"/>
                </a:cubicBezTo>
                <a:lnTo>
                  <a:pt x="4268332" y="991915"/>
                </a:lnTo>
                <a:cubicBezTo>
                  <a:pt x="4268332" y="915409"/>
                  <a:pt x="4330353" y="853388"/>
                  <a:pt x="4406859" y="853388"/>
                </a:cubicBezTo>
                <a:close/>
                <a:moveTo>
                  <a:pt x="607430" y="743353"/>
                </a:moveTo>
                <a:cubicBezTo>
                  <a:pt x="682891" y="743353"/>
                  <a:pt x="744065" y="804527"/>
                  <a:pt x="744065" y="879988"/>
                </a:cubicBezTo>
                <a:cubicBezTo>
                  <a:pt x="744065" y="1388046"/>
                  <a:pt x="744064" y="1896105"/>
                  <a:pt x="744064" y="2404163"/>
                </a:cubicBezTo>
                <a:cubicBezTo>
                  <a:pt x="744064" y="2479624"/>
                  <a:pt x="682890" y="2540798"/>
                  <a:pt x="607429" y="2540798"/>
                </a:cubicBezTo>
                <a:lnTo>
                  <a:pt x="607430" y="2540797"/>
                </a:lnTo>
                <a:cubicBezTo>
                  <a:pt x="531969" y="2540797"/>
                  <a:pt x="470795" y="2479623"/>
                  <a:pt x="470795" y="2404162"/>
                </a:cubicBezTo>
                <a:lnTo>
                  <a:pt x="470795" y="879988"/>
                </a:lnTo>
                <a:cubicBezTo>
                  <a:pt x="470795" y="804527"/>
                  <a:pt x="531969" y="743353"/>
                  <a:pt x="607430" y="743353"/>
                </a:cubicBezTo>
                <a:close/>
                <a:moveTo>
                  <a:pt x="3925326" y="610350"/>
                </a:moveTo>
                <a:cubicBezTo>
                  <a:pt x="4001832" y="610350"/>
                  <a:pt x="4063853" y="672371"/>
                  <a:pt x="4063853" y="748877"/>
                </a:cubicBezTo>
                <a:cubicBezTo>
                  <a:pt x="4063853" y="1375916"/>
                  <a:pt x="4063852" y="2002956"/>
                  <a:pt x="4063852" y="2629995"/>
                </a:cubicBezTo>
                <a:cubicBezTo>
                  <a:pt x="4063852" y="2706501"/>
                  <a:pt x="4001831" y="2768522"/>
                  <a:pt x="3925325" y="2768522"/>
                </a:cubicBezTo>
                <a:lnTo>
                  <a:pt x="3925326" y="2768521"/>
                </a:lnTo>
                <a:cubicBezTo>
                  <a:pt x="3848820" y="2768521"/>
                  <a:pt x="3786799" y="2706500"/>
                  <a:pt x="3786799" y="2629994"/>
                </a:cubicBezTo>
                <a:lnTo>
                  <a:pt x="3786799" y="748877"/>
                </a:lnTo>
                <a:cubicBezTo>
                  <a:pt x="3786799" y="672371"/>
                  <a:pt x="3848820" y="610350"/>
                  <a:pt x="3925326" y="610350"/>
                </a:cubicBezTo>
                <a:close/>
                <a:moveTo>
                  <a:pt x="1078225" y="568093"/>
                </a:moveTo>
                <a:cubicBezTo>
                  <a:pt x="1153686" y="568093"/>
                  <a:pt x="1214860" y="629267"/>
                  <a:pt x="1214860" y="704728"/>
                </a:cubicBezTo>
                <a:cubicBezTo>
                  <a:pt x="1214860" y="1329626"/>
                  <a:pt x="1214859" y="1954525"/>
                  <a:pt x="1214859" y="2579423"/>
                </a:cubicBezTo>
                <a:cubicBezTo>
                  <a:pt x="1214859" y="2654884"/>
                  <a:pt x="1153685" y="2716058"/>
                  <a:pt x="1078224" y="2716058"/>
                </a:cubicBezTo>
                <a:lnTo>
                  <a:pt x="1078225" y="2716057"/>
                </a:lnTo>
                <a:cubicBezTo>
                  <a:pt x="1002764" y="2716057"/>
                  <a:pt x="941590" y="2654883"/>
                  <a:pt x="941590" y="2579422"/>
                </a:cubicBezTo>
                <a:lnTo>
                  <a:pt x="941590" y="704728"/>
                </a:lnTo>
                <a:cubicBezTo>
                  <a:pt x="941590" y="629267"/>
                  <a:pt x="1002764" y="568093"/>
                  <a:pt x="1078225" y="568093"/>
                </a:cubicBezTo>
                <a:close/>
                <a:moveTo>
                  <a:pt x="2966021" y="484308"/>
                </a:moveTo>
                <a:cubicBezTo>
                  <a:pt x="3042527" y="484308"/>
                  <a:pt x="3104548" y="546329"/>
                  <a:pt x="3104548" y="622835"/>
                </a:cubicBezTo>
                <a:cubicBezTo>
                  <a:pt x="3104548" y="1312342"/>
                  <a:pt x="3104547" y="2001850"/>
                  <a:pt x="3104547" y="2691357"/>
                </a:cubicBezTo>
                <a:cubicBezTo>
                  <a:pt x="3104547" y="2767863"/>
                  <a:pt x="3042526" y="2829884"/>
                  <a:pt x="2966020" y="2829884"/>
                </a:cubicBezTo>
                <a:lnTo>
                  <a:pt x="2966021" y="2829883"/>
                </a:lnTo>
                <a:cubicBezTo>
                  <a:pt x="2889515" y="2829883"/>
                  <a:pt x="2827494" y="2767862"/>
                  <a:pt x="2827494" y="2691356"/>
                </a:cubicBezTo>
                <a:lnTo>
                  <a:pt x="2827494" y="622835"/>
                </a:lnTo>
                <a:cubicBezTo>
                  <a:pt x="2827494" y="546329"/>
                  <a:pt x="2889515" y="484308"/>
                  <a:pt x="2966021" y="484308"/>
                </a:cubicBezTo>
                <a:close/>
                <a:moveTo>
                  <a:pt x="2019815" y="433947"/>
                </a:moveTo>
                <a:cubicBezTo>
                  <a:pt x="2095276" y="433947"/>
                  <a:pt x="2156450" y="495121"/>
                  <a:pt x="2156450" y="570582"/>
                </a:cubicBezTo>
                <a:cubicBezTo>
                  <a:pt x="2156450" y="1278138"/>
                  <a:pt x="2156449" y="1985693"/>
                  <a:pt x="2156449" y="2693249"/>
                </a:cubicBezTo>
                <a:cubicBezTo>
                  <a:pt x="2156449" y="2768710"/>
                  <a:pt x="2095275" y="2829884"/>
                  <a:pt x="2019814" y="2829884"/>
                </a:cubicBezTo>
                <a:lnTo>
                  <a:pt x="2019815" y="2829883"/>
                </a:lnTo>
                <a:cubicBezTo>
                  <a:pt x="1944354" y="2829883"/>
                  <a:pt x="1883180" y="2768709"/>
                  <a:pt x="1883180" y="2693248"/>
                </a:cubicBezTo>
                <a:lnTo>
                  <a:pt x="1883180" y="570582"/>
                </a:lnTo>
                <a:cubicBezTo>
                  <a:pt x="1883180" y="495121"/>
                  <a:pt x="1944354" y="433947"/>
                  <a:pt x="2019815" y="433947"/>
                </a:cubicBezTo>
                <a:close/>
                <a:moveTo>
                  <a:pt x="3447180" y="336952"/>
                </a:moveTo>
                <a:cubicBezTo>
                  <a:pt x="3523686" y="336952"/>
                  <a:pt x="3585707" y="398973"/>
                  <a:pt x="3585707" y="475479"/>
                </a:cubicBezTo>
                <a:cubicBezTo>
                  <a:pt x="3585707" y="1246436"/>
                  <a:pt x="3585706" y="2017392"/>
                  <a:pt x="3585706" y="2788349"/>
                </a:cubicBezTo>
                <a:cubicBezTo>
                  <a:pt x="3585706" y="2864855"/>
                  <a:pt x="3523685" y="2926876"/>
                  <a:pt x="3447179" y="2926876"/>
                </a:cubicBezTo>
                <a:lnTo>
                  <a:pt x="3447180" y="2926875"/>
                </a:lnTo>
                <a:cubicBezTo>
                  <a:pt x="3370674" y="2926875"/>
                  <a:pt x="3308653" y="2864854"/>
                  <a:pt x="3308653" y="2788348"/>
                </a:cubicBezTo>
                <a:lnTo>
                  <a:pt x="3308653" y="475479"/>
                </a:lnTo>
                <a:cubicBezTo>
                  <a:pt x="3308653" y="398973"/>
                  <a:pt x="3370674" y="336952"/>
                  <a:pt x="3447180" y="336952"/>
                </a:cubicBezTo>
                <a:close/>
                <a:moveTo>
                  <a:pt x="1549020" y="224317"/>
                </a:moveTo>
                <a:cubicBezTo>
                  <a:pt x="1624481" y="224317"/>
                  <a:pt x="1685655" y="285491"/>
                  <a:pt x="1685655" y="360952"/>
                </a:cubicBezTo>
                <a:cubicBezTo>
                  <a:pt x="1685655" y="1170716"/>
                  <a:pt x="1685654" y="1980479"/>
                  <a:pt x="1685654" y="2790243"/>
                </a:cubicBezTo>
                <a:cubicBezTo>
                  <a:pt x="1685654" y="2865704"/>
                  <a:pt x="1624480" y="2926878"/>
                  <a:pt x="1549019" y="2926878"/>
                </a:cubicBezTo>
                <a:lnTo>
                  <a:pt x="1549020" y="2926877"/>
                </a:lnTo>
                <a:cubicBezTo>
                  <a:pt x="1473559" y="2926877"/>
                  <a:pt x="1412385" y="2865703"/>
                  <a:pt x="1412385" y="2790242"/>
                </a:cubicBezTo>
                <a:lnTo>
                  <a:pt x="1412385" y="360952"/>
                </a:lnTo>
                <a:cubicBezTo>
                  <a:pt x="1412385" y="285491"/>
                  <a:pt x="1473559" y="224317"/>
                  <a:pt x="1549020" y="224317"/>
                </a:cubicBezTo>
                <a:close/>
                <a:moveTo>
                  <a:pt x="2490610" y="0"/>
                </a:moveTo>
                <a:cubicBezTo>
                  <a:pt x="2566071" y="0"/>
                  <a:pt x="2627245" y="61174"/>
                  <a:pt x="2627245" y="136635"/>
                </a:cubicBezTo>
                <a:cubicBezTo>
                  <a:pt x="2627245" y="1118441"/>
                  <a:pt x="2627244" y="2100248"/>
                  <a:pt x="2627244" y="3082054"/>
                </a:cubicBezTo>
                <a:cubicBezTo>
                  <a:pt x="2627244" y="3157515"/>
                  <a:pt x="2566070" y="3218689"/>
                  <a:pt x="2490609" y="3218689"/>
                </a:cubicBezTo>
                <a:lnTo>
                  <a:pt x="2490610" y="3218688"/>
                </a:lnTo>
                <a:cubicBezTo>
                  <a:pt x="2415149" y="3218688"/>
                  <a:pt x="2353975" y="3157514"/>
                  <a:pt x="2353975" y="3082053"/>
                </a:cubicBezTo>
                <a:lnTo>
                  <a:pt x="2353975" y="136635"/>
                </a:lnTo>
                <a:cubicBezTo>
                  <a:pt x="2353975" y="61174"/>
                  <a:pt x="2415149" y="0"/>
                  <a:pt x="249061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2063020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21F215D-0D9E-64B3-1F66-E90B87932A89}"/>
              </a:ext>
            </a:extLst>
          </p:cNvPr>
          <p:cNvSpPr>
            <a:spLocks noGrp="1"/>
          </p:cNvSpPr>
          <p:nvPr>
            <p:ph type="title" hasCustomPrompt="1"/>
          </p:nvPr>
        </p:nvSpPr>
        <p:spPr>
          <a:xfrm>
            <a:off x="914400" y="900741"/>
            <a:ext cx="4802372" cy="2788919"/>
          </a:xfrm>
        </p:spPr>
        <p:txBody>
          <a:bodyPr anchor="b">
            <a:normAutofit/>
          </a:bodyPr>
          <a:lstStyle>
            <a:lvl1pPr>
              <a:defRPr sz="4800"/>
            </a:lvl1pPr>
          </a:lstStyle>
          <a:p>
            <a:r>
              <a:rPr lang="en-US" dirty="0"/>
              <a:t>Click to add title</a:t>
            </a:r>
          </a:p>
        </p:txBody>
      </p:sp>
      <p:sp>
        <p:nvSpPr>
          <p:cNvPr id="9" name="Content Placeholder 10">
            <a:extLst>
              <a:ext uri="{FF2B5EF4-FFF2-40B4-BE49-F238E27FC236}">
                <a16:creationId xmlns:a16="http://schemas.microsoft.com/office/drawing/2014/main" id="{E86A4459-11C2-44C6-0173-C666D5AADC1E}"/>
              </a:ext>
            </a:extLst>
          </p:cNvPr>
          <p:cNvSpPr>
            <a:spLocks noGrp="1"/>
          </p:cNvSpPr>
          <p:nvPr>
            <p:ph sz="quarter" idx="11" hasCustomPrompt="1"/>
          </p:nvPr>
        </p:nvSpPr>
        <p:spPr>
          <a:xfrm>
            <a:off x="914400" y="3825239"/>
            <a:ext cx="4802735" cy="2072641"/>
          </a:xfrm>
        </p:spPr>
        <p:txBody>
          <a:bodyPr>
            <a:normAutofit/>
          </a:bodyPr>
          <a:lstStyle>
            <a:lvl1pPr marL="0" indent="0">
              <a:lnSpc>
                <a:spcPct val="125000"/>
              </a:lnSpc>
              <a:spcBef>
                <a:spcPts val="0"/>
              </a:spcBef>
              <a:buNone/>
              <a:defRPr sz="1800"/>
            </a:lvl1pPr>
            <a:lvl2pPr marL="457200" indent="0">
              <a:lnSpc>
                <a:spcPct val="125000"/>
              </a:lnSpc>
              <a:spcBef>
                <a:spcPts val="0"/>
              </a:spcBef>
              <a:buNone/>
              <a:defRPr sz="1600"/>
            </a:lvl2pPr>
            <a:lvl3pPr marL="914400" indent="0">
              <a:lnSpc>
                <a:spcPct val="125000"/>
              </a:lnSpc>
              <a:spcBef>
                <a:spcPts val="0"/>
              </a:spcBef>
              <a:buNone/>
              <a:defRPr sz="1400"/>
            </a:lvl3pPr>
            <a:lvl4pPr marL="1371600" indent="0">
              <a:lnSpc>
                <a:spcPct val="125000"/>
              </a:lnSpc>
              <a:spcBef>
                <a:spcPts val="0"/>
              </a:spcBef>
              <a:buNone/>
              <a:defRPr sz="1200"/>
            </a:lvl4pPr>
            <a:lvl5pPr marL="1828800" indent="0">
              <a:lnSpc>
                <a:spcPct val="125000"/>
              </a:lnSpc>
              <a:spcBef>
                <a:spcPts val="0"/>
              </a:spcBef>
              <a:buNone/>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a:extLst>
              <a:ext uri="{FF2B5EF4-FFF2-40B4-BE49-F238E27FC236}">
                <a16:creationId xmlns:a16="http://schemas.microsoft.com/office/drawing/2014/main" id="{9284EF14-0982-D931-9DD6-ECFE61D5B0F6}"/>
              </a:ext>
            </a:extLst>
          </p:cNvPr>
          <p:cNvSpPr>
            <a:spLocks noGrp="1"/>
          </p:cNvSpPr>
          <p:nvPr>
            <p:ph type="pic" sz="quarter" idx="10"/>
          </p:nvPr>
        </p:nvSpPr>
        <p:spPr>
          <a:xfrm>
            <a:off x="6478587" y="921230"/>
            <a:ext cx="5713413" cy="5029200"/>
          </a:xfrm>
          <a:custGeom>
            <a:avLst/>
            <a:gdLst>
              <a:gd name="connsiteX0" fmla="*/ 5327097 w 5713413"/>
              <a:gd name="connsiteY0" fmla="*/ 0 h 5029200"/>
              <a:gd name="connsiteX1" fmla="*/ 5713413 w 5713413"/>
              <a:gd name="connsiteY1" fmla="*/ 0 h 5029200"/>
              <a:gd name="connsiteX2" fmla="*/ 5713413 w 5713413"/>
              <a:gd name="connsiteY2" fmla="*/ 5029200 h 5029200"/>
              <a:gd name="connsiteX3" fmla="*/ 5327097 w 5713413"/>
              <a:gd name="connsiteY3" fmla="*/ 5029200 h 5029200"/>
              <a:gd name="connsiteX4" fmla="*/ 0 w 5713413"/>
              <a:gd name="connsiteY4" fmla="*/ 0 h 5029200"/>
              <a:gd name="connsiteX5" fmla="*/ 5313743 w 5713413"/>
              <a:gd name="connsiteY5" fmla="*/ 0 h 5029200"/>
              <a:gd name="connsiteX6" fmla="*/ 5313743 w 5713413"/>
              <a:gd name="connsiteY6" fmla="*/ 5029200 h 5029200"/>
              <a:gd name="connsiteX7" fmla="*/ 0 w 5713413"/>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3413" h="5029200">
                <a:moveTo>
                  <a:pt x="5327097" y="0"/>
                </a:moveTo>
                <a:lnTo>
                  <a:pt x="5713413" y="0"/>
                </a:lnTo>
                <a:lnTo>
                  <a:pt x="5713413" y="5029200"/>
                </a:lnTo>
                <a:lnTo>
                  <a:pt x="5327097" y="5029200"/>
                </a:lnTo>
                <a:close/>
                <a:moveTo>
                  <a:pt x="0" y="0"/>
                </a:moveTo>
                <a:lnTo>
                  <a:pt x="5313743" y="0"/>
                </a:lnTo>
                <a:lnTo>
                  <a:pt x="5313743" y="5029200"/>
                </a:lnTo>
                <a:lnTo>
                  <a:pt x="0" y="5029200"/>
                </a:lnTo>
                <a:close/>
              </a:path>
            </a:pathLst>
          </a:custGeom>
        </p:spPr>
        <p:txBody>
          <a:bodyPr wrap="square">
            <a:noAutofit/>
          </a:bodyPr>
          <a:lstStyle>
            <a:lvl1pPr marL="0" indent="0" algn="ctr">
              <a:buNone/>
              <a:defRPr sz="2000"/>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6" name="Frame 5">
            <a:extLst>
              <a:ext uri="{FF2B5EF4-FFF2-40B4-BE49-F238E27FC236}">
                <a16:creationId xmlns:a16="http://schemas.microsoft.com/office/drawing/2014/main" id="{7D7E927E-4F73-5579-4F1D-E13899DEEA0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849067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asic content- midd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dirty="0"/>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ntent Placeholder 11">
            <a:extLst>
              <a:ext uri="{FF2B5EF4-FFF2-40B4-BE49-F238E27FC236}">
                <a16:creationId xmlns:a16="http://schemas.microsoft.com/office/drawing/2014/main" id="{F971E741-6253-D410-B562-50CA5976207A}"/>
              </a:ext>
            </a:extLst>
          </p:cNvPr>
          <p:cNvSpPr>
            <a:spLocks noGrp="1"/>
          </p:cNvSpPr>
          <p:nvPr>
            <p:ph sz="quarter" idx="11" hasCustomPrompt="1"/>
          </p:nvPr>
        </p:nvSpPr>
        <p:spPr>
          <a:xfrm>
            <a:off x="6309360" y="2153285"/>
            <a:ext cx="5135880"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
        <p:nvSpPr>
          <p:cNvPr id="2" name="Frame 1">
            <a:extLst>
              <a:ext uri="{FF2B5EF4-FFF2-40B4-BE49-F238E27FC236}">
                <a16:creationId xmlns:a16="http://schemas.microsoft.com/office/drawing/2014/main" id="{55D7E8F5-692D-24DD-0F8C-9563BA74AAF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Picture Placeholder 8">
            <a:extLst>
              <a:ext uri="{FF2B5EF4-FFF2-40B4-BE49-F238E27FC236}">
                <a16:creationId xmlns:a16="http://schemas.microsoft.com/office/drawing/2014/main" id="{7E0C0F7C-61D9-7FA8-BE4A-DA972E0900AE}"/>
              </a:ext>
            </a:extLst>
          </p:cNvPr>
          <p:cNvSpPr>
            <a:spLocks noGrp="1"/>
          </p:cNvSpPr>
          <p:nvPr>
            <p:ph type="pic" sz="quarter" idx="12"/>
          </p:nvPr>
        </p:nvSpPr>
        <p:spPr>
          <a:xfrm>
            <a:off x="685800" y="1940560"/>
            <a:ext cx="4241800" cy="4237619"/>
          </a:xfrm>
          <a:custGeom>
            <a:avLst/>
            <a:gdLst>
              <a:gd name="connsiteX0" fmla="*/ 0 w 4241800"/>
              <a:gd name="connsiteY0" fmla="*/ 0 h 4237619"/>
              <a:gd name="connsiteX1" fmla="*/ 4241800 w 4241800"/>
              <a:gd name="connsiteY1" fmla="*/ 0 h 4237619"/>
              <a:gd name="connsiteX2" fmla="*/ 4241800 w 4241800"/>
              <a:gd name="connsiteY2" fmla="*/ 4237619 h 4237619"/>
              <a:gd name="connsiteX3" fmla="*/ 0 w 4241800"/>
              <a:gd name="connsiteY3" fmla="*/ 4237619 h 4237619"/>
            </a:gdLst>
            <a:ahLst/>
            <a:cxnLst>
              <a:cxn ang="0">
                <a:pos x="connsiteX0" y="connsiteY0"/>
              </a:cxn>
              <a:cxn ang="0">
                <a:pos x="connsiteX1" y="connsiteY1"/>
              </a:cxn>
              <a:cxn ang="0">
                <a:pos x="connsiteX2" y="connsiteY2"/>
              </a:cxn>
              <a:cxn ang="0">
                <a:pos x="connsiteX3" y="connsiteY3"/>
              </a:cxn>
            </a:cxnLst>
            <a:rect l="l" t="t" r="r" b="b"/>
            <a:pathLst>
              <a:path w="4241800" h="4237619">
                <a:moveTo>
                  <a:pt x="0" y="0"/>
                </a:moveTo>
                <a:lnTo>
                  <a:pt x="4241800" y="0"/>
                </a:lnTo>
                <a:lnTo>
                  <a:pt x="4241800" y="4237619"/>
                </a:lnTo>
                <a:lnTo>
                  <a:pt x="0" y="4237619"/>
                </a:lnTo>
                <a:close/>
              </a:path>
            </a:pathLst>
          </a:custGeom>
        </p:spPr>
        <p:txBody>
          <a:bodyPr wrap="square">
            <a:noAutofit/>
          </a:bodyPr>
          <a:lstStyle/>
          <a:p>
            <a:endParaRPr lang="en-IN"/>
          </a:p>
        </p:txBody>
      </p:sp>
    </p:spTree>
    <p:extLst>
      <p:ext uri="{BB962C8B-B14F-4D97-AF65-F5344CB8AC3E}">
        <p14:creationId xmlns:p14="http://schemas.microsoft.com/office/powerpoint/2010/main" val="3519435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14" r:id="rId3"/>
    <p:sldLayoutId id="2147483713" r:id="rId4"/>
    <p:sldLayoutId id="2147483703" r:id="rId5"/>
    <p:sldLayoutId id="2147483704" r:id="rId6"/>
    <p:sldLayoutId id="2147483717" r:id="rId7"/>
    <p:sldLayoutId id="2147483705" r:id="rId8"/>
    <p:sldLayoutId id="2147483706" r:id="rId9"/>
    <p:sldLayoutId id="2147483716" r:id="rId10"/>
    <p:sldLayoutId id="2147483715" r:id="rId11"/>
    <p:sldLayoutId id="2147483707" r:id="rId12"/>
    <p:sldLayoutId id="2147483708" r:id="rId13"/>
    <p:sldLayoutId id="2147483709" r:id="rId14"/>
    <p:sldLayoutId id="2147483710" r:id="rId15"/>
    <p:sldLayoutId id="2147483711" r:id="rId16"/>
    <p:sldLayoutId id="2147483718" r:id="rId17"/>
    <p:sldLayoutId id="2147483712" r:id="rId18"/>
  </p:sldLayoutIdLst>
  <p:hf hdr="0" ftr="0" dt="0"/>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3.jpe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1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12.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group of potted plants">
            <a:extLst>
              <a:ext uri="{FF2B5EF4-FFF2-40B4-BE49-F238E27FC236}">
                <a16:creationId xmlns:a16="http://schemas.microsoft.com/office/drawing/2014/main" id="{C5E399AE-C2DC-0BE4-A179-9A726D23FFC5}"/>
              </a:ext>
            </a:extLst>
          </p:cNvPr>
          <p:cNvPicPr>
            <a:picLocks noGrp="1" noChangeAspect="1"/>
          </p:cNvPicPr>
          <p:nvPr>
            <p:ph type="pic" sz="quarter" idx="10"/>
          </p:nvPr>
        </p:nvPicPr>
        <p:blipFill>
          <a:blip r:embed="rId3"/>
          <a:srcRect l="15" r="15"/>
          <a:stretch/>
        </p:blipFill>
        <p:spPr>
          <a:xfrm flipH="1">
            <a:off x="458788" y="457200"/>
            <a:ext cx="11274425" cy="5943600"/>
          </a:xfrm>
        </p:spPr>
      </p:pic>
      <p:sp>
        <p:nvSpPr>
          <p:cNvPr id="3" name="Title 2">
            <a:extLst>
              <a:ext uri="{FF2B5EF4-FFF2-40B4-BE49-F238E27FC236}">
                <a16:creationId xmlns:a16="http://schemas.microsoft.com/office/drawing/2014/main" id="{526ABF06-5491-8319-408F-AC9C03E64E1E}"/>
              </a:ext>
            </a:extLst>
          </p:cNvPr>
          <p:cNvSpPr>
            <a:spLocks noGrp="1"/>
          </p:cNvSpPr>
          <p:nvPr>
            <p:ph type="title"/>
          </p:nvPr>
        </p:nvSpPr>
        <p:spPr>
          <a:xfrm>
            <a:off x="458786" y="457200"/>
            <a:ext cx="6646863" cy="2936154"/>
          </a:xfrm>
        </p:spPr>
        <p:txBody>
          <a:bodyPr>
            <a:normAutofit/>
          </a:bodyPr>
          <a:lstStyle/>
          <a:p>
            <a:r>
              <a:rPr lang="en-US" sz="9000" dirty="0"/>
              <a:t>ECO TRACE</a:t>
            </a:r>
            <a:endParaRPr lang="en-US" sz="9000" dirty="0">
              <a:solidFill>
                <a:schemeClr val="tx1"/>
              </a:solidFill>
            </a:endParaRPr>
          </a:p>
        </p:txBody>
      </p:sp>
      <p:sp>
        <p:nvSpPr>
          <p:cNvPr id="2" name="TextBox 1">
            <a:extLst>
              <a:ext uri="{FF2B5EF4-FFF2-40B4-BE49-F238E27FC236}">
                <a16:creationId xmlns:a16="http://schemas.microsoft.com/office/drawing/2014/main" id="{BE04A091-77D5-CE51-124A-132059C46FF4}"/>
              </a:ext>
            </a:extLst>
          </p:cNvPr>
          <p:cNvSpPr txBox="1"/>
          <p:nvPr/>
        </p:nvSpPr>
        <p:spPr>
          <a:xfrm>
            <a:off x="1334277" y="3583519"/>
            <a:ext cx="3060441" cy="1384995"/>
          </a:xfrm>
          <a:prstGeom prst="rect">
            <a:avLst/>
          </a:prstGeom>
          <a:noFill/>
        </p:spPr>
        <p:txBody>
          <a:bodyPr wrap="square" rtlCol="0">
            <a:spAutoFit/>
          </a:bodyPr>
          <a:lstStyle/>
          <a:p>
            <a:r>
              <a:rPr lang="en-IN" sz="2800" dirty="0"/>
              <a:t>T</a:t>
            </a:r>
            <a:r>
              <a:rPr lang="en-US" sz="2800" dirty="0"/>
              <a:t>racking Our Footprint, Building a Greener Future</a:t>
            </a:r>
            <a:endParaRPr lang="en-IN" sz="2800" dirty="0"/>
          </a:p>
        </p:txBody>
      </p:sp>
    </p:spTree>
    <p:extLst>
      <p:ext uri="{BB962C8B-B14F-4D97-AF65-F5344CB8AC3E}">
        <p14:creationId xmlns:p14="http://schemas.microsoft.com/office/powerpoint/2010/main" val="3865085909"/>
      </p:ext>
    </p:extLst>
  </p:cSld>
  <p:clrMapOvr>
    <a:masterClrMapping/>
  </p:clrMapOvr>
  <mc:AlternateContent xmlns:mc="http://schemas.openxmlformats.org/markup-compatibility/2006" xmlns:p14="http://schemas.microsoft.com/office/powerpoint/2010/main">
    <mc:Choice Requires="p14">
      <p:transition spd="slow">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951FD-B055-4EE8-B6D9-62EC0F39DC50}"/>
              </a:ext>
            </a:extLst>
          </p:cNvPr>
          <p:cNvSpPr>
            <a:spLocks noGrp="1"/>
          </p:cNvSpPr>
          <p:nvPr>
            <p:ph type="title"/>
          </p:nvPr>
        </p:nvSpPr>
        <p:spPr/>
        <p:txBody>
          <a:bodyPr/>
          <a:lstStyle/>
          <a:p>
            <a:r>
              <a:rPr lang="en-US" dirty="0"/>
              <a:t>Statistics</a:t>
            </a:r>
          </a:p>
        </p:txBody>
      </p:sp>
      <p:sp>
        <p:nvSpPr>
          <p:cNvPr id="19" name="Content Placeholder 18">
            <a:extLst>
              <a:ext uri="{FF2B5EF4-FFF2-40B4-BE49-F238E27FC236}">
                <a16:creationId xmlns:a16="http://schemas.microsoft.com/office/drawing/2014/main" id="{0E1A315D-9881-1BA1-026F-784A61B20914}"/>
              </a:ext>
            </a:extLst>
          </p:cNvPr>
          <p:cNvSpPr>
            <a:spLocks noGrp="1"/>
          </p:cNvSpPr>
          <p:nvPr>
            <p:ph sz="quarter" idx="11"/>
          </p:nvPr>
        </p:nvSpPr>
        <p:spPr>
          <a:xfrm>
            <a:off x="6309360" y="2153285"/>
            <a:ext cx="5135880" cy="3780984"/>
          </a:xfrm>
        </p:spPr>
        <p:txBody>
          <a:bodyPr>
            <a:normAutofit fontScale="92500" lnSpcReduction="10000"/>
          </a:bodyPr>
          <a:lstStyle/>
          <a:p>
            <a:r>
              <a:rPr lang="en-IN" sz="1900" dirty="0"/>
              <a:t>According to BBC </a:t>
            </a:r>
            <a:r>
              <a:rPr lang="en-US" sz="1900" dirty="0"/>
              <a:t>The average temperature at the Earth's surface has risen about 1.1°C since 1850.</a:t>
            </a:r>
          </a:p>
          <a:p>
            <a:r>
              <a:rPr lang="en-US" sz="1900" dirty="0">
                <a:effectLst/>
              </a:rPr>
              <a:t>In 1950 the world emitted 6 billion tones of CO</a:t>
            </a:r>
            <a:r>
              <a:rPr lang="en-US" sz="1900" i="1" dirty="0"/>
              <a:t>2</a:t>
            </a:r>
            <a:r>
              <a:rPr lang="en-US" sz="1900" dirty="0">
                <a:effectLst/>
              </a:rPr>
              <a:t>. By 1990 this had quadrupled, and </a:t>
            </a:r>
            <a:r>
              <a:rPr lang="en-US" sz="1900" dirty="0"/>
              <a:t>we now emit over 35 billion tones each year.</a:t>
            </a:r>
          </a:p>
          <a:p>
            <a:r>
              <a:rPr lang="en-US" sz="1900" dirty="0"/>
              <a:t>The global sea level has increased by around 90 millimeters since 1993, at an average of 2.9 millimeters per year.</a:t>
            </a:r>
          </a:p>
          <a:p>
            <a:r>
              <a:rPr lang="en-US" sz="1900" dirty="0"/>
              <a:t>According to Health Effects Institute. State of Global Air 2020. In 2019, air pollution caused more than 6.67 million deaths, accounting for nearly 12% of global deaths</a:t>
            </a:r>
          </a:p>
          <a:p>
            <a:endParaRPr lang="en-US" dirty="0"/>
          </a:p>
          <a:p>
            <a:endParaRPr lang="en-US" dirty="0"/>
          </a:p>
          <a:p>
            <a:endParaRPr lang="en-IN" dirty="0"/>
          </a:p>
        </p:txBody>
      </p:sp>
      <p:pic>
        <p:nvPicPr>
          <p:cNvPr id="17" name="Picture 16">
            <a:extLst>
              <a:ext uri="{FF2B5EF4-FFF2-40B4-BE49-F238E27FC236}">
                <a16:creationId xmlns:a16="http://schemas.microsoft.com/office/drawing/2014/main" id="{07577919-D78E-1AAB-E693-1CEA0D022C21}"/>
              </a:ext>
            </a:extLst>
          </p:cNvPr>
          <p:cNvPicPr>
            <a:picLocks noChangeAspect="1"/>
          </p:cNvPicPr>
          <p:nvPr/>
        </p:nvPicPr>
        <p:blipFill rotWithShape="1">
          <a:blip r:embed="rId3"/>
          <a:srcRect l="17013" t="-410" r="11056"/>
          <a:stretch/>
        </p:blipFill>
        <p:spPr>
          <a:xfrm>
            <a:off x="724777" y="2413209"/>
            <a:ext cx="3594218" cy="3287796"/>
          </a:xfrm>
          <a:prstGeom prst="rect">
            <a:avLst/>
          </a:prstGeom>
          <a:ln w="127000" cap="rnd">
            <a:solidFill>
              <a:schemeClr val="accent6"/>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679553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951FD-B055-4EE8-B6D9-62EC0F39DC50}"/>
              </a:ext>
            </a:extLst>
          </p:cNvPr>
          <p:cNvSpPr>
            <a:spLocks noGrp="1"/>
          </p:cNvSpPr>
          <p:nvPr>
            <p:ph type="title"/>
          </p:nvPr>
        </p:nvSpPr>
        <p:spPr/>
        <p:txBody>
          <a:bodyPr/>
          <a:lstStyle/>
          <a:p>
            <a:r>
              <a:rPr lang="en-US" dirty="0"/>
              <a:t>Statistics</a:t>
            </a:r>
          </a:p>
        </p:txBody>
      </p:sp>
      <p:pic>
        <p:nvPicPr>
          <p:cNvPr id="3" name="Picture 2">
            <a:extLst>
              <a:ext uri="{FF2B5EF4-FFF2-40B4-BE49-F238E27FC236}">
                <a16:creationId xmlns:a16="http://schemas.microsoft.com/office/drawing/2014/main" id="{DD459410-F6C1-1522-AD9C-AF7A9A29AF98}"/>
              </a:ext>
            </a:extLst>
          </p:cNvPr>
          <p:cNvPicPr>
            <a:picLocks noChangeAspect="1"/>
          </p:cNvPicPr>
          <p:nvPr/>
        </p:nvPicPr>
        <p:blipFill rotWithShape="1">
          <a:blip r:embed="rId3"/>
          <a:srcRect b="10266"/>
          <a:stretch/>
        </p:blipFill>
        <p:spPr>
          <a:xfrm>
            <a:off x="4235668" y="1020445"/>
            <a:ext cx="7041932" cy="50292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3926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951FD-B055-4EE8-B6D9-62EC0F39DC50}"/>
              </a:ext>
            </a:extLst>
          </p:cNvPr>
          <p:cNvSpPr>
            <a:spLocks noGrp="1"/>
          </p:cNvSpPr>
          <p:nvPr>
            <p:ph type="title"/>
          </p:nvPr>
        </p:nvSpPr>
        <p:spPr/>
        <p:txBody>
          <a:bodyPr/>
          <a:lstStyle/>
          <a:p>
            <a:r>
              <a:rPr lang="en-US" dirty="0"/>
              <a:t>Solutions we provide</a:t>
            </a:r>
          </a:p>
        </p:txBody>
      </p:sp>
      <p:sp>
        <p:nvSpPr>
          <p:cNvPr id="7" name="Content Placeholder 6">
            <a:extLst>
              <a:ext uri="{FF2B5EF4-FFF2-40B4-BE49-F238E27FC236}">
                <a16:creationId xmlns:a16="http://schemas.microsoft.com/office/drawing/2014/main" id="{FC5F8EB2-8936-F0AC-DA2A-4A5609BEA7E8}"/>
              </a:ext>
            </a:extLst>
          </p:cNvPr>
          <p:cNvSpPr>
            <a:spLocks noGrp="1"/>
          </p:cNvSpPr>
          <p:nvPr>
            <p:ph sz="quarter" idx="11"/>
          </p:nvPr>
        </p:nvSpPr>
        <p:spPr>
          <a:xfrm>
            <a:off x="6309360" y="2435289"/>
            <a:ext cx="5135880" cy="3218433"/>
          </a:xfrm>
        </p:spPr>
        <p:txBody>
          <a:bodyPr>
            <a:normAutofit/>
          </a:bodyPr>
          <a:lstStyle/>
          <a:p>
            <a:r>
              <a:rPr lang="en-US" dirty="0"/>
              <a:t>Reduce, Reuse and Recycle waste</a:t>
            </a:r>
          </a:p>
          <a:p>
            <a:pPr rtl="0">
              <a:buFont typeface="Arial" panose="020B0604020202020204" pitchFamily="34" charset="0"/>
              <a:buChar char="•"/>
            </a:pPr>
            <a:r>
              <a:rPr lang="en-US" dirty="0">
                <a:effectLst/>
              </a:rPr>
              <a:t>Turn off electrical appliances when we are not using them.</a:t>
            </a:r>
          </a:p>
          <a:p>
            <a:pPr rtl="0">
              <a:buFont typeface="Arial" panose="020B0604020202020204" pitchFamily="34" charset="0"/>
              <a:buChar char="•"/>
            </a:pPr>
            <a:r>
              <a:rPr lang="en-US" dirty="0">
                <a:effectLst/>
              </a:rPr>
              <a:t>Plant trees.</a:t>
            </a:r>
          </a:p>
          <a:p>
            <a:pPr rtl="0">
              <a:buFont typeface="Arial" panose="020B0604020202020204" pitchFamily="34" charset="0"/>
              <a:buChar char="•"/>
            </a:pPr>
            <a:r>
              <a:rPr lang="en-US" dirty="0">
                <a:effectLst/>
              </a:rPr>
              <a:t>Use 'green' electricity from solar panels and wind turbines. </a:t>
            </a:r>
          </a:p>
          <a:p>
            <a:pPr rtl="0">
              <a:buFont typeface="Arial" panose="020B0604020202020204" pitchFamily="34" charset="0"/>
              <a:buChar char="•"/>
            </a:pPr>
            <a:r>
              <a:rPr lang="en-US" dirty="0">
                <a:effectLst/>
              </a:rPr>
              <a:t>Walk, cycle or use public transport</a:t>
            </a:r>
          </a:p>
          <a:p>
            <a:endParaRPr lang="en-US" dirty="0"/>
          </a:p>
        </p:txBody>
      </p:sp>
      <p:pic>
        <p:nvPicPr>
          <p:cNvPr id="5" name="Picture Placeholder 4">
            <a:extLst>
              <a:ext uri="{FF2B5EF4-FFF2-40B4-BE49-F238E27FC236}">
                <a16:creationId xmlns:a16="http://schemas.microsoft.com/office/drawing/2014/main" id="{6F75CA44-7AD5-CFB7-D060-A3123942BA8D}"/>
              </a:ext>
            </a:extLst>
          </p:cNvPr>
          <p:cNvPicPr>
            <a:picLocks noGrp="1" noChangeAspect="1"/>
          </p:cNvPicPr>
          <p:nvPr>
            <p:ph type="pic" sz="quarter" idx="12"/>
          </p:nvPr>
        </p:nvPicPr>
        <p:blipFill>
          <a:blip r:embed="rId3"/>
          <a:srcRect/>
          <a:stretch/>
        </p:blipFill>
        <p:spPr>
          <a:xfrm>
            <a:off x="758579" y="1921772"/>
            <a:ext cx="3963462" cy="3963462"/>
          </a:xfrm>
        </p:spPr>
      </p:pic>
      <p:sp>
        <p:nvSpPr>
          <p:cNvPr id="2" name="TextBox 1">
            <a:extLst>
              <a:ext uri="{FF2B5EF4-FFF2-40B4-BE49-F238E27FC236}">
                <a16:creationId xmlns:a16="http://schemas.microsoft.com/office/drawing/2014/main" id="{A2C7E332-9E96-9163-4F9D-91A62145986B}"/>
              </a:ext>
            </a:extLst>
          </p:cNvPr>
          <p:cNvSpPr txBox="1"/>
          <p:nvPr/>
        </p:nvSpPr>
        <p:spPr>
          <a:xfrm>
            <a:off x="7184570" y="1785805"/>
            <a:ext cx="2733869" cy="461665"/>
          </a:xfrm>
          <a:prstGeom prst="rect">
            <a:avLst/>
          </a:prstGeom>
          <a:noFill/>
        </p:spPr>
        <p:txBody>
          <a:bodyPr wrap="square" rtlCol="0">
            <a:spAutoFit/>
          </a:bodyPr>
          <a:lstStyle/>
          <a:p>
            <a:pPr marL="0" indent="0" algn="ctr">
              <a:buNone/>
            </a:pPr>
            <a:r>
              <a:rPr lang="en-US" sz="2400" b="1" dirty="0">
                <a:solidFill>
                  <a:schemeClr val="bg2">
                    <a:lumMod val="50000"/>
                  </a:schemeClr>
                </a:solidFill>
              </a:rPr>
              <a:t>Why do we need it?</a:t>
            </a:r>
          </a:p>
        </p:txBody>
      </p:sp>
    </p:spTree>
    <p:extLst>
      <p:ext uri="{BB962C8B-B14F-4D97-AF65-F5344CB8AC3E}">
        <p14:creationId xmlns:p14="http://schemas.microsoft.com/office/powerpoint/2010/main" val="4122717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B0A9F6B-B714-24A4-1731-04239F0C6E2C}"/>
              </a:ext>
            </a:extLst>
          </p:cNvPr>
          <p:cNvSpPr>
            <a:spLocks noGrp="1"/>
          </p:cNvSpPr>
          <p:nvPr>
            <p:ph type="title"/>
          </p:nvPr>
        </p:nvSpPr>
        <p:spPr>
          <a:xfrm>
            <a:off x="914400" y="900741"/>
            <a:ext cx="4802372" cy="2788919"/>
          </a:xfrm>
        </p:spPr>
        <p:txBody>
          <a:bodyPr/>
          <a:lstStyle/>
          <a:p>
            <a:r>
              <a:rPr lang="en-US" dirty="0"/>
              <a:t>What is EcoTrace?</a:t>
            </a:r>
          </a:p>
        </p:txBody>
      </p:sp>
      <p:sp>
        <p:nvSpPr>
          <p:cNvPr id="10" name="Content Placeholder 9">
            <a:extLst>
              <a:ext uri="{FF2B5EF4-FFF2-40B4-BE49-F238E27FC236}">
                <a16:creationId xmlns:a16="http://schemas.microsoft.com/office/drawing/2014/main" id="{5F098455-F3AD-4CE1-6F83-28C95857EE25}"/>
              </a:ext>
            </a:extLst>
          </p:cNvPr>
          <p:cNvSpPr>
            <a:spLocks noGrp="1"/>
          </p:cNvSpPr>
          <p:nvPr>
            <p:ph sz="quarter" idx="11"/>
          </p:nvPr>
        </p:nvSpPr>
        <p:spPr>
          <a:xfrm>
            <a:off x="914400" y="3825239"/>
            <a:ext cx="4802735" cy="2072641"/>
          </a:xfrm>
        </p:spPr>
        <p:txBody>
          <a:bodyPr/>
          <a:lstStyle/>
          <a:p>
            <a:r>
              <a:rPr lang="en-US" noProof="1"/>
              <a:t>A pioneering carbon footprint tracking app, on a mission to transform sustainability practices</a:t>
            </a:r>
          </a:p>
        </p:txBody>
      </p:sp>
      <p:pic>
        <p:nvPicPr>
          <p:cNvPr id="15" name="Picture Placeholder 6">
            <a:extLst>
              <a:ext uri="{FF2B5EF4-FFF2-40B4-BE49-F238E27FC236}">
                <a16:creationId xmlns:a16="http://schemas.microsoft.com/office/drawing/2014/main" id="{AAA2A7D6-6F43-AFA1-3A7C-846D13711255}"/>
              </a:ext>
            </a:extLst>
          </p:cNvPr>
          <p:cNvPicPr>
            <a:picLocks noGrp="1" noChangeAspect="1"/>
          </p:cNvPicPr>
          <p:nvPr>
            <p:ph type="pic" sz="quarter" idx="10"/>
          </p:nvPr>
        </p:nvPicPr>
        <p:blipFill rotWithShape="1">
          <a:blip r:embed="rId3"/>
          <a:srcRect l="12100" r="12100"/>
          <a:stretch/>
        </p:blipFill>
        <p:spPr>
          <a:xfrm>
            <a:off x="6478588" y="920750"/>
            <a:ext cx="5713412" cy="5029200"/>
          </a:xfrm>
        </p:spPr>
      </p:pic>
      <p:sp>
        <p:nvSpPr>
          <p:cNvPr id="3" name="Slide Number Placeholder 2">
            <a:extLst>
              <a:ext uri="{FF2B5EF4-FFF2-40B4-BE49-F238E27FC236}">
                <a16:creationId xmlns:a16="http://schemas.microsoft.com/office/drawing/2014/main" id="{49D350C2-47A5-211F-A685-9ACD211179E2}"/>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1386263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652A1E-B3F7-E1B2-76ED-8F78E74B9EA9}"/>
              </a:ext>
            </a:extLst>
          </p:cNvPr>
          <p:cNvSpPr>
            <a:spLocks noGrp="1"/>
          </p:cNvSpPr>
          <p:nvPr>
            <p:ph type="title"/>
          </p:nvPr>
        </p:nvSpPr>
        <p:spPr>
          <a:xfrm>
            <a:off x="929640" y="485113"/>
            <a:ext cx="10515600" cy="1531525"/>
          </a:xfrm>
        </p:spPr>
        <p:txBody>
          <a:bodyPr/>
          <a:lstStyle/>
          <a:p>
            <a:r>
              <a:rPr lang="en-US" dirty="0"/>
              <a:t>Overview</a:t>
            </a:r>
          </a:p>
        </p:txBody>
      </p:sp>
      <p:sp>
        <p:nvSpPr>
          <p:cNvPr id="8" name="Content Placeholder 7">
            <a:extLst>
              <a:ext uri="{FF2B5EF4-FFF2-40B4-BE49-F238E27FC236}">
                <a16:creationId xmlns:a16="http://schemas.microsoft.com/office/drawing/2014/main" id="{E65E832F-DC64-28CC-592D-2CA44C5718DC}"/>
              </a:ext>
            </a:extLst>
          </p:cNvPr>
          <p:cNvSpPr>
            <a:spLocks noGrp="1"/>
          </p:cNvSpPr>
          <p:nvPr>
            <p:ph sz="quarter" idx="4294967295"/>
          </p:nvPr>
        </p:nvSpPr>
        <p:spPr>
          <a:xfrm>
            <a:off x="6080014" y="1250875"/>
            <a:ext cx="4953001" cy="2463652"/>
          </a:xfrm>
        </p:spPr>
        <p:txBody>
          <a:bodyPr/>
          <a:lstStyle/>
          <a:p>
            <a:pPr marL="0" indent="0">
              <a:buNone/>
            </a:pPr>
            <a:r>
              <a:rPr lang="en-US" sz="2400" u="sng" noProof="1">
                <a:solidFill>
                  <a:schemeClr val="tx1">
                    <a:lumMod val="75000"/>
                    <a:lumOff val="25000"/>
                  </a:schemeClr>
                </a:solidFill>
              </a:rPr>
              <a:t>Features Of App​</a:t>
            </a:r>
          </a:p>
          <a:p>
            <a:r>
              <a:rPr lang="en-US" noProof="1"/>
              <a:t>Calculate your Carbon Footprints​</a:t>
            </a:r>
          </a:p>
          <a:p>
            <a:r>
              <a:rPr lang="en-US" noProof="1"/>
              <a:t>Show Climate Impact graph​</a:t>
            </a:r>
          </a:p>
          <a:p>
            <a:r>
              <a:rPr lang="en-US" noProof="1"/>
              <a:t>Shrink your Footprint Further</a:t>
            </a:r>
          </a:p>
        </p:txBody>
      </p:sp>
      <p:sp>
        <p:nvSpPr>
          <p:cNvPr id="9" name="Content Placeholder 8">
            <a:extLst>
              <a:ext uri="{FF2B5EF4-FFF2-40B4-BE49-F238E27FC236}">
                <a16:creationId xmlns:a16="http://schemas.microsoft.com/office/drawing/2014/main" id="{C69CC98A-13B9-DAED-1898-477158789855}"/>
              </a:ext>
            </a:extLst>
          </p:cNvPr>
          <p:cNvSpPr>
            <a:spLocks noGrp="1"/>
          </p:cNvSpPr>
          <p:nvPr>
            <p:ph sz="quarter" idx="11"/>
          </p:nvPr>
        </p:nvSpPr>
        <p:spPr>
          <a:xfrm>
            <a:off x="6080014" y="3714527"/>
            <a:ext cx="5135880" cy="2463652"/>
          </a:xfrm>
        </p:spPr>
        <p:txBody>
          <a:bodyPr/>
          <a:lstStyle/>
          <a:p>
            <a:pPr marL="0" indent="0">
              <a:buNone/>
            </a:pPr>
            <a:r>
              <a:rPr lang="en-US" sz="2400" u="sng" noProof="1">
                <a:solidFill>
                  <a:schemeClr val="tx1">
                    <a:lumMod val="75000"/>
                    <a:lumOff val="25000"/>
                  </a:schemeClr>
                </a:solidFill>
              </a:rPr>
              <a:t>Main purpose Of App</a:t>
            </a:r>
          </a:p>
          <a:p>
            <a:pPr>
              <a:buFont typeface="Wingdings" panose="05000000000000000000" pitchFamily="2" charset="2"/>
              <a:buChar char="ü"/>
            </a:pPr>
            <a:r>
              <a:rPr lang="en-US" noProof="1"/>
              <a:t>Help people to reduce their carbon emission.</a:t>
            </a:r>
          </a:p>
          <a:p>
            <a:pPr>
              <a:buFont typeface="Wingdings" panose="05000000000000000000" pitchFamily="2" charset="2"/>
              <a:buChar char="ü"/>
            </a:pPr>
            <a:r>
              <a:rPr lang="en-US" noProof="1"/>
              <a:t>To create awarness and importance to take actions across individuals.</a:t>
            </a:r>
          </a:p>
        </p:txBody>
      </p:sp>
      <p:sp>
        <p:nvSpPr>
          <p:cNvPr id="2" name="Slide Number Placeholder 1">
            <a:extLst>
              <a:ext uri="{FF2B5EF4-FFF2-40B4-BE49-F238E27FC236}">
                <a16:creationId xmlns:a16="http://schemas.microsoft.com/office/drawing/2014/main" id="{9A38ADE9-D6F5-84F7-8489-6CDEB832E667}"/>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14</a:t>
            </a:fld>
            <a:endParaRPr lang="en-US" dirty="0"/>
          </a:p>
        </p:txBody>
      </p:sp>
      <p:pic>
        <p:nvPicPr>
          <p:cNvPr id="17" name="Picture 16">
            <a:extLst>
              <a:ext uri="{FF2B5EF4-FFF2-40B4-BE49-F238E27FC236}">
                <a16:creationId xmlns:a16="http://schemas.microsoft.com/office/drawing/2014/main" id="{1D83BC8B-E6B0-BD3B-67D2-6C2180F64791}"/>
              </a:ext>
            </a:extLst>
          </p:cNvPr>
          <p:cNvPicPr>
            <a:picLocks noChangeAspect="1"/>
          </p:cNvPicPr>
          <p:nvPr/>
        </p:nvPicPr>
        <p:blipFill>
          <a:blip r:embed="rId3"/>
          <a:stretch>
            <a:fillRect/>
          </a:stretch>
        </p:blipFill>
        <p:spPr>
          <a:xfrm>
            <a:off x="685800" y="1937450"/>
            <a:ext cx="4250259" cy="424072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485500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364034-5F15-4B68-638D-779A619AC022}"/>
              </a:ext>
            </a:extLst>
          </p:cNvPr>
          <p:cNvSpPr>
            <a:spLocks noGrp="1"/>
          </p:cNvSpPr>
          <p:nvPr>
            <p:ph type="title"/>
          </p:nvPr>
        </p:nvSpPr>
        <p:spPr>
          <a:xfrm>
            <a:off x="929640" y="371623"/>
            <a:ext cx="10515600" cy="1531525"/>
          </a:xfrm>
        </p:spPr>
        <p:txBody>
          <a:bodyPr/>
          <a:lstStyle/>
          <a:p>
            <a:r>
              <a:rPr lang="en-US" dirty="0"/>
              <a:t>Product Implementation</a:t>
            </a:r>
          </a:p>
        </p:txBody>
      </p:sp>
      <p:sp>
        <p:nvSpPr>
          <p:cNvPr id="4" name="Content Placeholder 3">
            <a:extLst>
              <a:ext uri="{FF2B5EF4-FFF2-40B4-BE49-F238E27FC236}">
                <a16:creationId xmlns:a16="http://schemas.microsoft.com/office/drawing/2014/main" id="{7E93159D-E72A-4C5B-E9D2-18BA09A87C77}"/>
              </a:ext>
            </a:extLst>
          </p:cNvPr>
          <p:cNvSpPr>
            <a:spLocks noGrp="1"/>
          </p:cNvSpPr>
          <p:nvPr>
            <p:ph sz="quarter" idx="4294967295"/>
          </p:nvPr>
        </p:nvSpPr>
        <p:spPr>
          <a:xfrm>
            <a:off x="929640" y="1579123"/>
            <a:ext cx="7767319" cy="437515"/>
          </a:xfrm>
        </p:spPr>
        <p:txBody>
          <a:bodyPr>
            <a:normAutofit fontScale="25000" lnSpcReduction="20000"/>
          </a:bodyPr>
          <a:lstStyle/>
          <a:p>
            <a:pPr marL="0" indent="0">
              <a:buNone/>
            </a:pPr>
            <a:r>
              <a:rPr lang="en-US" sz="11200" dirty="0"/>
              <a:t>        How will this App interact and work with the user</a:t>
            </a:r>
          </a:p>
          <a:p>
            <a:pPr marL="0" indent="0">
              <a:buNone/>
            </a:pPr>
            <a:r>
              <a:rPr lang="en-US" dirty="0"/>
              <a:t>	</a:t>
            </a:r>
          </a:p>
        </p:txBody>
      </p:sp>
      <p:sp>
        <p:nvSpPr>
          <p:cNvPr id="2" name="Slide Number Placeholder 1">
            <a:extLst>
              <a:ext uri="{FF2B5EF4-FFF2-40B4-BE49-F238E27FC236}">
                <a16:creationId xmlns:a16="http://schemas.microsoft.com/office/drawing/2014/main" id="{60AD58C6-6F47-0261-9611-E968042F55BE}"/>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15</a:t>
            </a:fld>
            <a:endParaRPr lang="en-US" dirty="0"/>
          </a:p>
        </p:txBody>
      </p:sp>
      <p:sp>
        <p:nvSpPr>
          <p:cNvPr id="16" name="TextBox 15">
            <a:extLst>
              <a:ext uri="{FF2B5EF4-FFF2-40B4-BE49-F238E27FC236}">
                <a16:creationId xmlns:a16="http://schemas.microsoft.com/office/drawing/2014/main" id="{4201EE66-1C52-A2D8-3DE8-89A584834929}"/>
              </a:ext>
            </a:extLst>
          </p:cNvPr>
          <p:cNvSpPr txBox="1"/>
          <p:nvPr/>
        </p:nvSpPr>
        <p:spPr>
          <a:xfrm>
            <a:off x="929640" y="2271809"/>
            <a:ext cx="3317240" cy="38164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AutoNum type="arabicPeriod"/>
            </a:pPr>
            <a:r>
              <a:rPr lang="en-US" sz="2200" dirty="0">
                <a:solidFill>
                  <a:sysClr val="windowText" lastClr="000000"/>
                </a:solidFill>
              </a:rPr>
              <a:t>Calculate Carbon footprint</a:t>
            </a:r>
          </a:p>
          <a:p>
            <a:r>
              <a:rPr lang="en-US" dirty="0">
                <a:solidFill>
                  <a:sysClr val="windowText" lastClr="000000"/>
                </a:solidFill>
              </a:rPr>
              <a:t>By analyzing your daily activities, EcoTrace will calculate your carbon footprints.</a:t>
            </a:r>
          </a:p>
          <a:p>
            <a:endParaRPr lang="en-IN" dirty="0">
              <a:solidFill>
                <a:schemeClr val="tx1">
                  <a:lumMod val="75000"/>
                  <a:lumOff val="25000"/>
                </a:schemeClr>
              </a:solidFill>
            </a:endParaRPr>
          </a:p>
          <a:p>
            <a:endParaRPr lang="en-US" dirty="0"/>
          </a:p>
          <a:p>
            <a:pPr marL="0" indent="0">
              <a:buNone/>
            </a:pPr>
            <a:r>
              <a:rPr lang="en-US" dirty="0"/>
              <a:t>		</a:t>
            </a:r>
          </a:p>
          <a:p>
            <a:pPr marL="0" indent="0">
              <a:buNone/>
            </a:pPr>
            <a:endParaRPr lang="en-US" dirty="0">
              <a:solidFill>
                <a:sysClr val="windowText" lastClr="000000"/>
              </a:solidFill>
            </a:endParaRPr>
          </a:p>
          <a:p>
            <a:pPr marL="0" indent="0">
              <a:buNone/>
            </a:pPr>
            <a:endParaRPr lang="en-US" dirty="0"/>
          </a:p>
          <a:p>
            <a:pPr marL="0" indent="0">
              <a:buNone/>
            </a:pPr>
            <a:endParaRPr lang="en-US" dirty="0"/>
          </a:p>
          <a:p>
            <a:pPr marL="0" indent="0">
              <a:buNone/>
            </a:pPr>
            <a:endParaRPr lang="en-US" dirty="0"/>
          </a:p>
          <a:p>
            <a:pPr marL="0" indent="0">
              <a:buNone/>
            </a:pPr>
            <a:r>
              <a:rPr lang="en-US" dirty="0"/>
              <a:t>	</a:t>
            </a:r>
            <a:endParaRPr lang="en-IN" dirty="0"/>
          </a:p>
        </p:txBody>
      </p:sp>
      <p:sp>
        <p:nvSpPr>
          <p:cNvPr id="17" name="TextBox 16">
            <a:extLst>
              <a:ext uri="{FF2B5EF4-FFF2-40B4-BE49-F238E27FC236}">
                <a16:creationId xmlns:a16="http://schemas.microsoft.com/office/drawing/2014/main" id="{717E9C54-C5D6-A42E-E022-CF3546401C9C}"/>
              </a:ext>
            </a:extLst>
          </p:cNvPr>
          <p:cNvSpPr txBox="1"/>
          <p:nvPr/>
        </p:nvSpPr>
        <p:spPr>
          <a:xfrm>
            <a:off x="4528820" y="2271809"/>
            <a:ext cx="3317240" cy="3877985"/>
          </a:xfrm>
          <a:prstGeom prst="rect">
            <a:avLst/>
          </a:prstGeom>
          <a:noFill/>
        </p:spPr>
        <p:txBody>
          <a:bodyPr wrap="square" rtlCol="0">
            <a:spAutoFit/>
          </a:bodyPr>
          <a:lstStyle/>
          <a:p>
            <a:pPr marL="0" indent="0">
              <a:buNone/>
            </a:pPr>
            <a:r>
              <a:rPr lang="en-US" dirty="0"/>
              <a:t>2</a:t>
            </a:r>
            <a:r>
              <a:rPr lang="en-US" sz="2200" dirty="0"/>
              <a:t>.  Show Climate Impact Graph</a:t>
            </a:r>
          </a:p>
          <a:p>
            <a:r>
              <a:rPr lang="en-US" sz="2200" dirty="0"/>
              <a:t>Eco-Trace will show your </a:t>
            </a:r>
            <a:r>
              <a:rPr lang="en-US" dirty="0"/>
              <a:t>contribution in reducing carbon footprint. </a:t>
            </a: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IN" dirty="0">
              <a:solidFill>
                <a:schemeClr val="tx1">
                  <a:lumMod val="75000"/>
                  <a:lumOff val="25000"/>
                </a:schemeClr>
              </a:solidFill>
            </a:endParaRPr>
          </a:p>
          <a:p>
            <a:pPr marL="0" indent="0">
              <a:buNone/>
            </a:pPr>
            <a:r>
              <a:rPr lang="en-US" dirty="0"/>
              <a:t>		</a:t>
            </a:r>
            <a:endParaRPr lang="en-IN" dirty="0"/>
          </a:p>
        </p:txBody>
      </p:sp>
      <p:sp>
        <p:nvSpPr>
          <p:cNvPr id="18" name="TextBox 17">
            <a:extLst>
              <a:ext uri="{FF2B5EF4-FFF2-40B4-BE49-F238E27FC236}">
                <a16:creationId xmlns:a16="http://schemas.microsoft.com/office/drawing/2014/main" id="{193147D4-0010-A44C-9A1E-ADA8C94DD810}"/>
              </a:ext>
            </a:extLst>
          </p:cNvPr>
          <p:cNvSpPr txBox="1"/>
          <p:nvPr/>
        </p:nvSpPr>
        <p:spPr>
          <a:xfrm>
            <a:off x="8128000" y="2235395"/>
            <a:ext cx="3317240" cy="3982629"/>
          </a:xfrm>
          <a:prstGeom prst="rect">
            <a:avLst/>
          </a:prstGeom>
          <a:noFill/>
        </p:spPr>
        <p:txBody>
          <a:bodyPr wrap="square" rtlCol="0">
            <a:spAutoFit/>
          </a:bodyPr>
          <a:lstStyle/>
          <a:p>
            <a:pPr marL="0" indent="0">
              <a:buNone/>
            </a:pPr>
            <a:r>
              <a:rPr lang="en-US" sz="2200" dirty="0"/>
              <a:t>3.  Describe ways to reduce C-Fs</a:t>
            </a:r>
            <a:r>
              <a:rPr lang="en-US" dirty="0"/>
              <a:t>	</a:t>
            </a:r>
          </a:p>
          <a:p>
            <a:r>
              <a:rPr lang="en-US" dirty="0"/>
              <a:t>For Example:​</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Use bicycle (10km-2kg)​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Watch TV less (3hrs-170grams)​</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Eat Non-veg less (1month-4kg)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0" indent="0">
              <a:buNone/>
            </a:pPr>
            <a:r>
              <a:rPr lang="en-US" dirty="0"/>
              <a:t>	</a:t>
            </a:r>
            <a:endParaRPr lang="en-IN" dirty="0"/>
          </a:p>
        </p:txBody>
      </p:sp>
      <p:pic>
        <p:nvPicPr>
          <p:cNvPr id="1026" name="Picture 2" descr="A circular chart with text and icons&#10;&#10;Description automatically generated">
            <a:extLst>
              <a:ext uri="{FF2B5EF4-FFF2-40B4-BE49-F238E27FC236}">
                <a16:creationId xmlns:a16="http://schemas.microsoft.com/office/drawing/2014/main" id="{AE6185C0-6E78-853F-8E9F-AC4B7A313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498" y="3798622"/>
            <a:ext cx="3707524" cy="208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0762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AD58C6-6F47-0261-9611-E968042F55BE}"/>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16</a:t>
            </a:fld>
            <a:endParaRPr lang="en-US" dirty="0"/>
          </a:p>
        </p:txBody>
      </p:sp>
      <p:sp>
        <p:nvSpPr>
          <p:cNvPr id="16" name="TextBox 15">
            <a:extLst>
              <a:ext uri="{FF2B5EF4-FFF2-40B4-BE49-F238E27FC236}">
                <a16:creationId xmlns:a16="http://schemas.microsoft.com/office/drawing/2014/main" id="{4201EE66-1C52-A2D8-3DE8-89A584834929}"/>
              </a:ext>
            </a:extLst>
          </p:cNvPr>
          <p:cNvSpPr txBox="1"/>
          <p:nvPr/>
        </p:nvSpPr>
        <p:spPr>
          <a:xfrm>
            <a:off x="929640" y="2271809"/>
            <a:ext cx="3317240" cy="3816429"/>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AutoNum type="arabicPeriod"/>
            </a:pPr>
            <a:r>
              <a:rPr lang="en-US" sz="2200" dirty="0">
                <a:solidFill>
                  <a:sysClr val="windowText" lastClr="000000"/>
                </a:solidFill>
              </a:rPr>
              <a:t>Calculate Carbon footprint</a:t>
            </a:r>
          </a:p>
          <a:p>
            <a:r>
              <a:rPr lang="en-US" dirty="0">
                <a:solidFill>
                  <a:sysClr val="windowText" lastClr="000000"/>
                </a:solidFill>
              </a:rPr>
              <a:t>By analyzing your daily activities, EcoTrace will calculate your carbon footprints.</a:t>
            </a:r>
          </a:p>
          <a:p>
            <a:endParaRPr lang="en-IN" dirty="0">
              <a:solidFill>
                <a:schemeClr val="tx1">
                  <a:lumMod val="75000"/>
                  <a:lumOff val="25000"/>
                </a:schemeClr>
              </a:solidFill>
            </a:endParaRPr>
          </a:p>
          <a:p>
            <a:endParaRPr lang="en-US" dirty="0"/>
          </a:p>
          <a:p>
            <a:pPr marL="0" indent="0">
              <a:buNone/>
            </a:pPr>
            <a:r>
              <a:rPr lang="en-US" dirty="0"/>
              <a:t>		</a:t>
            </a:r>
          </a:p>
          <a:p>
            <a:pPr marL="0" indent="0">
              <a:buNone/>
            </a:pPr>
            <a:endParaRPr lang="en-US" dirty="0">
              <a:solidFill>
                <a:sysClr val="windowText" lastClr="000000"/>
              </a:solidFill>
            </a:endParaRPr>
          </a:p>
          <a:p>
            <a:pPr marL="0" indent="0">
              <a:buNone/>
            </a:pPr>
            <a:endParaRPr lang="en-US" dirty="0"/>
          </a:p>
          <a:p>
            <a:pPr marL="0" indent="0">
              <a:buNone/>
            </a:pPr>
            <a:endParaRPr lang="en-US" dirty="0"/>
          </a:p>
          <a:p>
            <a:pPr marL="0" indent="0">
              <a:buNone/>
            </a:pPr>
            <a:endParaRPr lang="en-US" dirty="0"/>
          </a:p>
          <a:p>
            <a:pPr marL="0" indent="0">
              <a:buNone/>
            </a:pPr>
            <a:r>
              <a:rPr lang="en-US" dirty="0"/>
              <a:t>	</a:t>
            </a:r>
            <a:endParaRPr lang="en-IN" dirty="0"/>
          </a:p>
        </p:txBody>
      </p:sp>
      <p:sp>
        <p:nvSpPr>
          <p:cNvPr id="17" name="TextBox 16">
            <a:extLst>
              <a:ext uri="{FF2B5EF4-FFF2-40B4-BE49-F238E27FC236}">
                <a16:creationId xmlns:a16="http://schemas.microsoft.com/office/drawing/2014/main" id="{717E9C54-C5D6-A42E-E022-CF3546401C9C}"/>
              </a:ext>
            </a:extLst>
          </p:cNvPr>
          <p:cNvSpPr txBox="1"/>
          <p:nvPr/>
        </p:nvSpPr>
        <p:spPr>
          <a:xfrm>
            <a:off x="4528820" y="2271809"/>
            <a:ext cx="3317240" cy="3877985"/>
          </a:xfrm>
          <a:prstGeom prst="rect">
            <a:avLst/>
          </a:prstGeom>
          <a:noFill/>
          <a:ln>
            <a:solidFill>
              <a:schemeClr val="tx1"/>
            </a:solidFill>
          </a:ln>
        </p:spPr>
        <p:txBody>
          <a:bodyPr wrap="square" rtlCol="0">
            <a:spAutoFit/>
          </a:bodyPr>
          <a:lstStyle/>
          <a:p>
            <a:pPr marL="0" indent="0">
              <a:buNone/>
            </a:pPr>
            <a:r>
              <a:rPr lang="en-US" dirty="0"/>
              <a:t>2</a:t>
            </a:r>
            <a:r>
              <a:rPr lang="en-US" sz="2200" dirty="0"/>
              <a:t>.  Show Climate Impact Graph</a:t>
            </a:r>
          </a:p>
          <a:p>
            <a:r>
              <a:rPr lang="en-US" sz="2200" dirty="0"/>
              <a:t>Eco-Trace will show your </a:t>
            </a:r>
            <a:r>
              <a:rPr lang="en-US" dirty="0"/>
              <a:t>contribution in reducing carbon footprint. </a:t>
            </a: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IN" dirty="0">
              <a:solidFill>
                <a:schemeClr val="tx1">
                  <a:lumMod val="75000"/>
                  <a:lumOff val="25000"/>
                </a:schemeClr>
              </a:solidFill>
            </a:endParaRPr>
          </a:p>
          <a:p>
            <a:pPr marL="0" indent="0">
              <a:buNone/>
            </a:pPr>
            <a:r>
              <a:rPr lang="en-US" dirty="0"/>
              <a:t>		</a:t>
            </a:r>
            <a:endParaRPr lang="en-IN" dirty="0"/>
          </a:p>
        </p:txBody>
      </p:sp>
      <p:sp>
        <p:nvSpPr>
          <p:cNvPr id="18" name="TextBox 17">
            <a:extLst>
              <a:ext uri="{FF2B5EF4-FFF2-40B4-BE49-F238E27FC236}">
                <a16:creationId xmlns:a16="http://schemas.microsoft.com/office/drawing/2014/main" id="{193147D4-0010-A44C-9A1E-ADA8C94DD810}"/>
              </a:ext>
            </a:extLst>
          </p:cNvPr>
          <p:cNvSpPr txBox="1"/>
          <p:nvPr/>
        </p:nvSpPr>
        <p:spPr>
          <a:xfrm>
            <a:off x="8128000" y="2235395"/>
            <a:ext cx="3317240" cy="3982629"/>
          </a:xfrm>
          <a:prstGeom prst="rect">
            <a:avLst/>
          </a:prstGeom>
          <a:noFill/>
        </p:spPr>
        <p:txBody>
          <a:bodyPr wrap="square" rtlCol="0">
            <a:spAutoFit/>
          </a:bodyPr>
          <a:lstStyle/>
          <a:p>
            <a:pPr marL="0" indent="0">
              <a:buNone/>
            </a:pPr>
            <a:r>
              <a:rPr lang="en-US" sz="2200" dirty="0"/>
              <a:t>3.  Describe ways to reduce C-Fs</a:t>
            </a:r>
            <a:r>
              <a:rPr lang="en-US" dirty="0"/>
              <a:t>	</a:t>
            </a:r>
          </a:p>
          <a:p>
            <a:r>
              <a:rPr lang="en-US" dirty="0"/>
              <a:t>For Example:​</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Use bicycle (10km-2kg)​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Watch TV less (3hrs-170grams)​</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Eat Non-veg less (1month-4kg)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0" indent="0">
              <a:buNone/>
            </a:pPr>
            <a:r>
              <a:rPr lang="en-US" dirty="0"/>
              <a:t>	</a:t>
            </a:r>
            <a:endParaRPr lang="en-IN" dirty="0"/>
          </a:p>
        </p:txBody>
      </p:sp>
      <p:sp>
        <p:nvSpPr>
          <p:cNvPr id="9" name="Title 2">
            <a:extLst>
              <a:ext uri="{FF2B5EF4-FFF2-40B4-BE49-F238E27FC236}">
                <a16:creationId xmlns:a16="http://schemas.microsoft.com/office/drawing/2014/main" id="{A9691341-4CCD-D6C0-489E-633A5DF3CA8D}"/>
              </a:ext>
            </a:extLst>
          </p:cNvPr>
          <p:cNvSpPr>
            <a:spLocks noGrp="1"/>
          </p:cNvSpPr>
          <p:nvPr>
            <p:ph type="title"/>
          </p:nvPr>
        </p:nvSpPr>
        <p:spPr>
          <a:xfrm>
            <a:off x="929640" y="371623"/>
            <a:ext cx="10515600" cy="1531525"/>
          </a:xfrm>
        </p:spPr>
        <p:txBody>
          <a:bodyPr/>
          <a:lstStyle/>
          <a:p>
            <a:r>
              <a:rPr lang="en-US" dirty="0"/>
              <a:t>Product Implementation</a:t>
            </a:r>
          </a:p>
        </p:txBody>
      </p:sp>
      <p:sp>
        <p:nvSpPr>
          <p:cNvPr id="10" name="Content Placeholder 3">
            <a:extLst>
              <a:ext uri="{FF2B5EF4-FFF2-40B4-BE49-F238E27FC236}">
                <a16:creationId xmlns:a16="http://schemas.microsoft.com/office/drawing/2014/main" id="{23812256-B48A-F046-856A-D37B4FDF8382}"/>
              </a:ext>
            </a:extLst>
          </p:cNvPr>
          <p:cNvSpPr txBox="1">
            <a:spLocks/>
          </p:cNvSpPr>
          <p:nvPr/>
        </p:nvSpPr>
        <p:spPr>
          <a:xfrm>
            <a:off x="929640" y="1579123"/>
            <a:ext cx="7767319" cy="437515"/>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1200"/>
              <a:t>        How will this App interact and work with the user</a:t>
            </a:r>
          </a:p>
          <a:p>
            <a:pPr marL="0" indent="0">
              <a:buFont typeface="Arial" panose="020B0604020202020204" pitchFamily="34" charset="0"/>
              <a:buNone/>
            </a:pPr>
            <a:r>
              <a:rPr lang="en-US"/>
              <a:t>	</a:t>
            </a:r>
            <a:endParaRPr lang="en-US" dirty="0"/>
          </a:p>
        </p:txBody>
      </p:sp>
      <p:pic>
        <p:nvPicPr>
          <p:cNvPr id="2050" name="Picture 2" descr="A green house with trees and wind turbines growing up&#10;&#10;Description automatically generated">
            <a:extLst>
              <a:ext uri="{FF2B5EF4-FFF2-40B4-BE49-F238E27FC236}">
                <a16:creationId xmlns:a16="http://schemas.microsoft.com/office/drawing/2014/main" id="{5495E378-3A67-2E9D-FF55-B8188529B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6030" y="3715828"/>
            <a:ext cx="2022820" cy="2022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8745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AD58C6-6F47-0261-9611-E968042F55BE}"/>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17</a:t>
            </a:fld>
            <a:endParaRPr lang="en-US" dirty="0"/>
          </a:p>
        </p:txBody>
      </p:sp>
      <p:sp>
        <p:nvSpPr>
          <p:cNvPr id="16" name="TextBox 15">
            <a:extLst>
              <a:ext uri="{FF2B5EF4-FFF2-40B4-BE49-F238E27FC236}">
                <a16:creationId xmlns:a16="http://schemas.microsoft.com/office/drawing/2014/main" id="{4201EE66-1C52-A2D8-3DE8-89A584834929}"/>
              </a:ext>
            </a:extLst>
          </p:cNvPr>
          <p:cNvSpPr txBox="1"/>
          <p:nvPr/>
        </p:nvSpPr>
        <p:spPr>
          <a:xfrm>
            <a:off x="929640" y="2271809"/>
            <a:ext cx="3317240" cy="3816429"/>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AutoNum type="arabicPeriod"/>
            </a:pPr>
            <a:r>
              <a:rPr lang="en-US" sz="2200" dirty="0">
                <a:solidFill>
                  <a:sysClr val="windowText" lastClr="000000"/>
                </a:solidFill>
              </a:rPr>
              <a:t>Calculate Carbon footprint</a:t>
            </a:r>
          </a:p>
          <a:p>
            <a:r>
              <a:rPr lang="en-US" dirty="0">
                <a:solidFill>
                  <a:sysClr val="windowText" lastClr="000000"/>
                </a:solidFill>
              </a:rPr>
              <a:t>By analyzing your daily activities, EcoTrace will calculate your carbon footprints.</a:t>
            </a:r>
          </a:p>
          <a:p>
            <a:endParaRPr lang="en-IN" dirty="0">
              <a:solidFill>
                <a:schemeClr val="tx1">
                  <a:lumMod val="75000"/>
                  <a:lumOff val="25000"/>
                </a:schemeClr>
              </a:solidFill>
            </a:endParaRPr>
          </a:p>
          <a:p>
            <a:endParaRPr lang="en-US" dirty="0"/>
          </a:p>
          <a:p>
            <a:pPr marL="0" indent="0">
              <a:buNone/>
            </a:pPr>
            <a:r>
              <a:rPr lang="en-US" dirty="0"/>
              <a:t>		</a:t>
            </a:r>
          </a:p>
          <a:p>
            <a:pPr marL="0" indent="0">
              <a:buNone/>
            </a:pPr>
            <a:endParaRPr lang="en-US" dirty="0">
              <a:solidFill>
                <a:sysClr val="windowText" lastClr="000000"/>
              </a:solidFill>
            </a:endParaRPr>
          </a:p>
          <a:p>
            <a:pPr marL="0" indent="0">
              <a:buNone/>
            </a:pPr>
            <a:endParaRPr lang="en-US" dirty="0"/>
          </a:p>
          <a:p>
            <a:pPr marL="0" indent="0">
              <a:buNone/>
            </a:pPr>
            <a:endParaRPr lang="en-US" dirty="0"/>
          </a:p>
          <a:p>
            <a:pPr marL="0" indent="0">
              <a:buNone/>
            </a:pPr>
            <a:endParaRPr lang="en-US" dirty="0"/>
          </a:p>
          <a:p>
            <a:pPr marL="0" indent="0">
              <a:buNone/>
            </a:pPr>
            <a:r>
              <a:rPr lang="en-US" dirty="0"/>
              <a:t>	</a:t>
            </a:r>
            <a:endParaRPr lang="en-IN" dirty="0"/>
          </a:p>
        </p:txBody>
      </p:sp>
      <p:sp>
        <p:nvSpPr>
          <p:cNvPr id="17" name="TextBox 16">
            <a:extLst>
              <a:ext uri="{FF2B5EF4-FFF2-40B4-BE49-F238E27FC236}">
                <a16:creationId xmlns:a16="http://schemas.microsoft.com/office/drawing/2014/main" id="{717E9C54-C5D6-A42E-E022-CF3546401C9C}"/>
              </a:ext>
            </a:extLst>
          </p:cNvPr>
          <p:cNvSpPr txBox="1"/>
          <p:nvPr/>
        </p:nvSpPr>
        <p:spPr>
          <a:xfrm>
            <a:off x="4528820" y="2271809"/>
            <a:ext cx="3317240" cy="3877985"/>
          </a:xfrm>
          <a:prstGeom prst="rect">
            <a:avLst/>
          </a:prstGeom>
          <a:noFill/>
        </p:spPr>
        <p:txBody>
          <a:bodyPr wrap="square" rtlCol="0">
            <a:spAutoFit/>
          </a:bodyPr>
          <a:lstStyle/>
          <a:p>
            <a:pPr marL="0" indent="0">
              <a:buNone/>
            </a:pPr>
            <a:r>
              <a:rPr lang="en-US" dirty="0"/>
              <a:t>2</a:t>
            </a:r>
            <a:r>
              <a:rPr lang="en-US" sz="2200" dirty="0"/>
              <a:t>.  Show Climate Impact Graph</a:t>
            </a:r>
          </a:p>
          <a:p>
            <a:r>
              <a:rPr lang="en-US" sz="2200" dirty="0"/>
              <a:t>Eco-Trace will show your </a:t>
            </a:r>
            <a:r>
              <a:rPr lang="en-US" dirty="0"/>
              <a:t>contribution in reducing carbon footprint. </a:t>
            </a: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IN" dirty="0">
              <a:solidFill>
                <a:schemeClr val="tx1">
                  <a:lumMod val="75000"/>
                  <a:lumOff val="25000"/>
                </a:schemeClr>
              </a:solidFill>
            </a:endParaRPr>
          </a:p>
          <a:p>
            <a:pPr marL="0" indent="0">
              <a:buNone/>
            </a:pPr>
            <a:r>
              <a:rPr lang="en-US" dirty="0"/>
              <a:t>		</a:t>
            </a:r>
            <a:endParaRPr lang="en-IN" dirty="0"/>
          </a:p>
        </p:txBody>
      </p:sp>
      <p:sp>
        <p:nvSpPr>
          <p:cNvPr id="18" name="TextBox 17">
            <a:extLst>
              <a:ext uri="{FF2B5EF4-FFF2-40B4-BE49-F238E27FC236}">
                <a16:creationId xmlns:a16="http://schemas.microsoft.com/office/drawing/2014/main" id="{193147D4-0010-A44C-9A1E-ADA8C94DD810}"/>
              </a:ext>
            </a:extLst>
          </p:cNvPr>
          <p:cNvSpPr txBox="1"/>
          <p:nvPr/>
        </p:nvSpPr>
        <p:spPr>
          <a:xfrm>
            <a:off x="8128000" y="2235395"/>
            <a:ext cx="3317240" cy="3982629"/>
          </a:xfrm>
          <a:prstGeom prst="rect">
            <a:avLst/>
          </a:prstGeom>
          <a:noFill/>
          <a:ln>
            <a:solidFill>
              <a:schemeClr val="tx1"/>
            </a:solidFill>
          </a:ln>
        </p:spPr>
        <p:txBody>
          <a:bodyPr wrap="square" rtlCol="0">
            <a:spAutoFit/>
          </a:bodyPr>
          <a:lstStyle/>
          <a:p>
            <a:pPr marL="0" indent="0">
              <a:buNone/>
            </a:pPr>
            <a:r>
              <a:rPr lang="en-US" sz="2200" dirty="0"/>
              <a:t>3.  Describe ways to reduce C-Fs</a:t>
            </a:r>
            <a:r>
              <a:rPr lang="en-US" dirty="0"/>
              <a:t>	</a:t>
            </a:r>
          </a:p>
          <a:p>
            <a:r>
              <a:rPr lang="en-US" dirty="0"/>
              <a:t>For Example:​</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Use bicycle (10km-2kg)​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Watch TV less (3hrs-170grams)​</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r>
              <a:rPr lang="en-US" dirty="0"/>
              <a:t>Eat Non-veg less (1month-4kg)</a:t>
            </a:r>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180000" indent="-285750">
              <a:lnSpc>
                <a:spcPct val="80000"/>
              </a:lnSpc>
              <a:buFont typeface="Wingdings" panose="05000000000000000000" pitchFamily="2" charset="2"/>
              <a:buChar char="§"/>
            </a:pPr>
            <a:endParaRPr lang="en-US" dirty="0"/>
          </a:p>
          <a:p>
            <a:pPr marL="0" indent="0">
              <a:buNone/>
            </a:pPr>
            <a:r>
              <a:rPr lang="en-US" dirty="0"/>
              <a:t>	</a:t>
            </a:r>
            <a:endParaRPr lang="en-IN" dirty="0"/>
          </a:p>
        </p:txBody>
      </p:sp>
      <p:sp>
        <p:nvSpPr>
          <p:cNvPr id="7" name="Title 2">
            <a:extLst>
              <a:ext uri="{FF2B5EF4-FFF2-40B4-BE49-F238E27FC236}">
                <a16:creationId xmlns:a16="http://schemas.microsoft.com/office/drawing/2014/main" id="{5963EC39-E51D-A775-2C7D-1521207C5210}"/>
              </a:ext>
            </a:extLst>
          </p:cNvPr>
          <p:cNvSpPr>
            <a:spLocks noGrp="1"/>
          </p:cNvSpPr>
          <p:nvPr>
            <p:ph type="title"/>
          </p:nvPr>
        </p:nvSpPr>
        <p:spPr>
          <a:xfrm>
            <a:off x="929640" y="371623"/>
            <a:ext cx="10515600" cy="1531525"/>
          </a:xfrm>
        </p:spPr>
        <p:txBody>
          <a:bodyPr/>
          <a:lstStyle/>
          <a:p>
            <a:r>
              <a:rPr lang="en-US" dirty="0"/>
              <a:t>Product Implementation</a:t>
            </a:r>
          </a:p>
        </p:txBody>
      </p:sp>
      <p:sp>
        <p:nvSpPr>
          <p:cNvPr id="8" name="Content Placeholder 3">
            <a:extLst>
              <a:ext uri="{FF2B5EF4-FFF2-40B4-BE49-F238E27FC236}">
                <a16:creationId xmlns:a16="http://schemas.microsoft.com/office/drawing/2014/main" id="{22C05727-2784-07B2-994F-28A3BF74ED30}"/>
              </a:ext>
            </a:extLst>
          </p:cNvPr>
          <p:cNvSpPr txBox="1">
            <a:spLocks/>
          </p:cNvSpPr>
          <p:nvPr/>
        </p:nvSpPr>
        <p:spPr>
          <a:xfrm>
            <a:off x="929640" y="1579123"/>
            <a:ext cx="7767319" cy="437515"/>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1200"/>
              <a:t>        How will this App interact and work with the user</a:t>
            </a:r>
          </a:p>
          <a:p>
            <a:pPr marL="0" indent="0">
              <a:buFont typeface="Arial" panose="020B0604020202020204" pitchFamily="34" charset="0"/>
              <a:buNone/>
            </a:pPr>
            <a:r>
              <a:rPr lang="en-US"/>
              <a:t>	</a:t>
            </a:r>
            <a:endParaRPr lang="en-US" dirty="0"/>
          </a:p>
        </p:txBody>
      </p:sp>
      <p:pic>
        <p:nvPicPr>
          <p:cNvPr id="3074" name="Picture 2" descr="A green and white cloud with arrows pointing to the side&#10;&#10;Description automatically generated">
            <a:extLst>
              <a:ext uri="{FF2B5EF4-FFF2-40B4-BE49-F238E27FC236}">
                <a16:creationId xmlns:a16="http://schemas.microsoft.com/office/drawing/2014/main" id="{3BD4DB81-971A-E01F-0055-B4D28B6E7D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0993" y="4377137"/>
            <a:ext cx="2291254" cy="1806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17277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B0A9F6B-B714-24A4-1731-04239F0C6E2C}"/>
              </a:ext>
            </a:extLst>
          </p:cNvPr>
          <p:cNvSpPr>
            <a:spLocks noGrp="1"/>
          </p:cNvSpPr>
          <p:nvPr>
            <p:ph type="title"/>
          </p:nvPr>
        </p:nvSpPr>
        <p:spPr>
          <a:xfrm>
            <a:off x="914400" y="900741"/>
            <a:ext cx="4802372" cy="2788919"/>
          </a:xfrm>
        </p:spPr>
        <p:txBody>
          <a:bodyPr/>
          <a:lstStyle/>
          <a:p>
            <a:r>
              <a:rPr lang="en-US" dirty="0"/>
              <a:t>Our Market Strategy</a:t>
            </a:r>
          </a:p>
        </p:txBody>
      </p:sp>
      <p:sp>
        <p:nvSpPr>
          <p:cNvPr id="10" name="Content Placeholder 9">
            <a:extLst>
              <a:ext uri="{FF2B5EF4-FFF2-40B4-BE49-F238E27FC236}">
                <a16:creationId xmlns:a16="http://schemas.microsoft.com/office/drawing/2014/main" id="{5F098455-F3AD-4CE1-6F83-28C95857EE25}"/>
              </a:ext>
            </a:extLst>
          </p:cNvPr>
          <p:cNvSpPr>
            <a:spLocks noGrp="1"/>
          </p:cNvSpPr>
          <p:nvPr>
            <p:ph sz="quarter" idx="11"/>
          </p:nvPr>
        </p:nvSpPr>
        <p:spPr>
          <a:xfrm>
            <a:off x="914400" y="3825239"/>
            <a:ext cx="4802735" cy="2072641"/>
          </a:xfrm>
        </p:spPr>
        <p:txBody>
          <a:bodyPr/>
          <a:lstStyle/>
          <a:p>
            <a:r>
              <a:rPr lang="en-US" noProof="1"/>
              <a:t>The art of aligning innovation with consumer desires, creating a pathway where products meet purpose in the marketplace</a:t>
            </a:r>
          </a:p>
        </p:txBody>
      </p:sp>
      <p:pic>
        <p:nvPicPr>
          <p:cNvPr id="15" name="Picture Placeholder 6">
            <a:extLst>
              <a:ext uri="{FF2B5EF4-FFF2-40B4-BE49-F238E27FC236}">
                <a16:creationId xmlns:a16="http://schemas.microsoft.com/office/drawing/2014/main" id="{AAA2A7D6-6F43-AFA1-3A7C-846D13711255}"/>
              </a:ext>
            </a:extLst>
          </p:cNvPr>
          <p:cNvPicPr>
            <a:picLocks noGrp="1" noChangeAspect="1"/>
          </p:cNvPicPr>
          <p:nvPr>
            <p:ph type="pic" sz="quarter" idx="10"/>
          </p:nvPr>
        </p:nvPicPr>
        <p:blipFill rotWithShape="1">
          <a:blip r:embed="rId3"/>
          <a:srcRect l="3574" r="3574"/>
          <a:stretch/>
        </p:blipFill>
        <p:spPr>
          <a:xfrm>
            <a:off x="6478588" y="920750"/>
            <a:ext cx="5713412" cy="5029200"/>
          </a:xfrm>
        </p:spPr>
      </p:pic>
      <p:sp>
        <p:nvSpPr>
          <p:cNvPr id="3" name="Slide Number Placeholder 2">
            <a:extLst>
              <a:ext uri="{FF2B5EF4-FFF2-40B4-BE49-F238E27FC236}">
                <a16:creationId xmlns:a16="http://schemas.microsoft.com/office/drawing/2014/main" id="{49D350C2-47A5-211F-A685-9ACD211179E2}"/>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2738452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E21A35-90B9-F235-7F48-11B56D97F6A4}"/>
              </a:ext>
            </a:extLst>
          </p:cNvPr>
          <p:cNvSpPr>
            <a:spLocks noGrp="1"/>
          </p:cNvSpPr>
          <p:nvPr>
            <p:ph type="title"/>
          </p:nvPr>
        </p:nvSpPr>
        <p:spPr>
          <a:xfrm>
            <a:off x="912629" y="598947"/>
            <a:ext cx="10515600" cy="1325563"/>
          </a:xfrm>
        </p:spPr>
        <p:txBody>
          <a:bodyPr/>
          <a:lstStyle/>
          <a:p>
            <a:r>
              <a:rPr lang="en-US"/>
              <a:t>Market Overview</a:t>
            </a:r>
            <a:endParaRPr lang="en-US" dirty="0"/>
          </a:p>
        </p:txBody>
      </p:sp>
      <p:pic>
        <p:nvPicPr>
          <p:cNvPr id="2" name="Picture 1">
            <a:extLst>
              <a:ext uri="{FF2B5EF4-FFF2-40B4-BE49-F238E27FC236}">
                <a16:creationId xmlns:a16="http://schemas.microsoft.com/office/drawing/2014/main" id="{9F9EE5C4-3F7A-21E1-2D49-A44E84EC5351}"/>
              </a:ext>
            </a:extLst>
          </p:cNvPr>
          <p:cNvPicPr>
            <a:picLocks noChangeAspect="1"/>
          </p:cNvPicPr>
          <p:nvPr/>
        </p:nvPicPr>
        <p:blipFill>
          <a:blip r:embed="rId3">
            <a:alphaModFix amt="50000"/>
          </a:blip>
          <a:stretch>
            <a:fillRect/>
          </a:stretch>
        </p:blipFill>
        <p:spPr>
          <a:xfrm flipV="1">
            <a:off x="6380370" y="598947"/>
            <a:ext cx="5227314" cy="5660106"/>
          </a:xfrm>
          <a:prstGeom prst="rect">
            <a:avLst/>
          </a:prstGeom>
          <a:gradFill>
            <a:gsLst>
              <a:gs pos="100000">
                <a:schemeClr val="accent1">
                  <a:lumMod val="5000"/>
                  <a:lumOff val="95000"/>
                </a:schemeClr>
              </a:gs>
              <a:gs pos="0">
                <a:schemeClr val="accent5">
                  <a:lumMod val="60000"/>
                  <a:lumOff val="40000"/>
                </a:schemeClr>
              </a:gs>
            </a:gsLst>
            <a:lin ang="5400000" scaled="1"/>
          </a:gradFill>
          <a:effectLst>
            <a:softEdge rad="127000"/>
          </a:effectLst>
        </p:spPr>
      </p:pic>
      <p:sp>
        <p:nvSpPr>
          <p:cNvPr id="5" name="Content Placeholder 4">
            <a:extLst>
              <a:ext uri="{FF2B5EF4-FFF2-40B4-BE49-F238E27FC236}">
                <a16:creationId xmlns:a16="http://schemas.microsoft.com/office/drawing/2014/main" id="{26342BB7-ACF3-5240-804A-0BA9C5D19FF1}"/>
              </a:ext>
            </a:extLst>
          </p:cNvPr>
          <p:cNvSpPr>
            <a:spLocks noGrp="1"/>
          </p:cNvSpPr>
          <p:nvPr>
            <p:ph sz="quarter" idx="11"/>
          </p:nvPr>
        </p:nvSpPr>
        <p:spPr>
          <a:xfrm>
            <a:off x="929641" y="1924510"/>
            <a:ext cx="10347959" cy="4131057"/>
          </a:xfrm>
        </p:spPr>
        <p:txBody>
          <a:bodyPr>
            <a:normAutofit lnSpcReduction="10000"/>
          </a:bodyPr>
          <a:lstStyle/>
          <a:p>
            <a:r>
              <a:rPr lang="en-US" b="1" noProof="1"/>
              <a:t>Target Audience</a:t>
            </a:r>
            <a:r>
              <a:rPr lang="en-US" b="1" dirty="0">
                <a:solidFill>
                  <a:schemeClr val="bg2">
                    <a:lumMod val="25000"/>
                  </a:schemeClr>
                </a:solidFill>
              </a:rPr>
              <a:t>: </a:t>
            </a:r>
            <a:r>
              <a:rPr lang="en-US" dirty="0">
                <a:solidFill>
                  <a:sysClr val="windowText" lastClr="000000"/>
                </a:solidFill>
              </a:rPr>
              <a:t>Eco Trace aims to target environmentally conscious individuals and businesses seeking to reduce their carbon footprint and contribute to sustainability efforts.</a:t>
            </a:r>
          </a:p>
          <a:p>
            <a:r>
              <a:rPr lang="en-US" b="1" noProof="1"/>
              <a:t>Value Proposition:</a:t>
            </a:r>
            <a:r>
              <a:rPr lang="en-US" noProof="1"/>
              <a:t> EcoTrace offers a user-friendly carbon footprint tracking app equipped with personalized recommendations and actionable insights to empower users in making eco-conscious decisions.</a:t>
            </a:r>
          </a:p>
          <a:p>
            <a:r>
              <a:rPr lang="en-US" b="1" noProof="1"/>
              <a:t>Competitive Analysis:</a:t>
            </a:r>
            <a:r>
              <a:rPr lang="en-US" noProof="1"/>
              <a:t> Through a thorough analysis of existing carbon footprint tracking apps, EcoTrace distinguishes itself by leveraging advanced technologies like computer vision for accurate data analysis and personalized recommendations.</a:t>
            </a:r>
          </a:p>
          <a:p>
            <a:r>
              <a:rPr lang="en-US" b="1" noProof="1"/>
              <a:t>Promotional Strategies: </a:t>
            </a:r>
            <a:r>
              <a:rPr lang="en-US" noProof="1"/>
              <a:t>EcoTrace will implement promotional strategies such as referral programs, offering free trials, and organizing awareness campaigns to generate interest and encourage adoption among individuals and businesses.</a:t>
            </a:r>
          </a:p>
          <a:p>
            <a:r>
              <a:rPr lang="en-US" b="1" noProof="1"/>
              <a:t>Customer Engagement:</a:t>
            </a:r>
            <a:r>
              <a:rPr lang="en-US" noProof="1"/>
              <a:t> We prioritize customer engagement through responsive customer support, regular updates based on user feedback, and community-building initiatives to foster a strong and loyal user base.</a:t>
            </a:r>
          </a:p>
        </p:txBody>
      </p:sp>
      <p:sp>
        <p:nvSpPr>
          <p:cNvPr id="3" name="Slide Number Placeholder 2">
            <a:extLst>
              <a:ext uri="{FF2B5EF4-FFF2-40B4-BE49-F238E27FC236}">
                <a16:creationId xmlns:a16="http://schemas.microsoft.com/office/drawing/2014/main" id="{2244084A-0289-782C-C2AC-07E397FB0C46}"/>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2595549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1ACD5EA7-CCA3-CE3C-50E3-FA86C1E1C062}"/>
              </a:ext>
            </a:extLst>
          </p:cNvPr>
          <p:cNvPicPr>
            <a:picLocks noChangeAspect="1"/>
          </p:cNvPicPr>
          <p:nvPr/>
        </p:nvPicPr>
        <p:blipFill rotWithShape="1">
          <a:blip r:embed="rId3">
            <a:alphaModFix amt="25000"/>
          </a:blip>
          <a:srcRect l="2249" t="88" r="4083" b="11281"/>
          <a:stretch/>
        </p:blipFill>
        <p:spPr>
          <a:xfrm>
            <a:off x="386080" y="350520"/>
            <a:ext cx="11419840" cy="3114040"/>
          </a:xfrm>
          <a:prstGeom prst="rect">
            <a:avLst/>
          </a:prstGeom>
          <a:noFill/>
        </p:spPr>
      </p:pic>
      <p:sp>
        <p:nvSpPr>
          <p:cNvPr id="5" name="Title 4">
            <a:extLst>
              <a:ext uri="{FF2B5EF4-FFF2-40B4-BE49-F238E27FC236}">
                <a16:creationId xmlns:a16="http://schemas.microsoft.com/office/drawing/2014/main" id="{FD471929-486F-2E2D-2E83-E39F293FE8B9}"/>
              </a:ext>
            </a:extLst>
          </p:cNvPr>
          <p:cNvSpPr>
            <a:spLocks noGrp="1"/>
          </p:cNvSpPr>
          <p:nvPr>
            <p:ph type="title"/>
          </p:nvPr>
        </p:nvSpPr>
        <p:spPr>
          <a:xfrm>
            <a:off x="685800" y="609121"/>
            <a:ext cx="4638675" cy="1143479"/>
          </a:xfrm>
        </p:spPr>
        <p:txBody>
          <a:bodyPr>
            <a:normAutofit fontScale="90000"/>
          </a:bodyPr>
          <a:lstStyle/>
          <a:p>
            <a:r>
              <a:rPr lang="en-US" dirty="0"/>
              <a:t>Our Team</a:t>
            </a:r>
            <a:br>
              <a:rPr lang="en-US" dirty="0"/>
            </a:br>
            <a:endParaRPr lang="en-IN" dirty="0"/>
          </a:p>
        </p:txBody>
      </p:sp>
      <p:pic>
        <p:nvPicPr>
          <p:cNvPr id="21" name="Picture Placeholder 20">
            <a:extLst>
              <a:ext uri="{FF2B5EF4-FFF2-40B4-BE49-F238E27FC236}">
                <a16:creationId xmlns:a16="http://schemas.microsoft.com/office/drawing/2014/main" id="{6B3187BD-B790-DE63-0B54-F9E459DC3142}"/>
              </a:ext>
            </a:extLst>
          </p:cNvPr>
          <p:cNvPicPr>
            <a:picLocks noGrp="1" noChangeAspect="1"/>
          </p:cNvPicPr>
          <p:nvPr>
            <p:ph type="pic" sz="quarter" idx="10"/>
          </p:nvPr>
        </p:nvPicPr>
        <p:blipFill rotWithShape="1">
          <a:blip r:embed="rId4"/>
          <a:srcRect l="-1604" t="1744" r="1604" b="20034"/>
          <a:stretch/>
        </p:blipFill>
        <p:spPr>
          <a:xfrm>
            <a:off x="914400" y="3208983"/>
            <a:ext cx="2057400" cy="2057400"/>
          </a:xfrm>
          <a:effectLst>
            <a:innerShdw blurRad="114300">
              <a:prstClr val="black"/>
            </a:innerShdw>
            <a:reflection stA="15000" endPos="35000" dir="5400000" sy="-100000" algn="bl" rotWithShape="0"/>
          </a:effectLst>
        </p:spPr>
      </p:pic>
      <p:pic>
        <p:nvPicPr>
          <p:cNvPr id="11" name="Picture Placeholder 10">
            <a:extLst>
              <a:ext uri="{FF2B5EF4-FFF2-40B4-BE49-F238E27FC236}">
                <a16:creationId xmlns:a16="http://schemas.microsoft.com/office/drawing/2014/main" id="{6ACC0488-6919-40A7-5EDF-CB2D0BB2944F}"/>
              </a:ext>
            </a:extLst>
          </p:cNvPr>
          <p:cNvPicPr>
            <a:picLocks noGrp="1" noChangeAspect="1"/>
          </p:cNvPicPr>
          <p:nvPr>
            <p:ph type="pic" sz="quarter" idx="11"/>
          </p:nvPr>
        </p:nvPicPr>
        <p:blipFill rotWithShape="1">
          <a:blip r:embed="rId5"/>
          <a:srcRect t="21875" b="21875"/>
          <a:stretch/>
        </p:blipFill>
        <p:spPr>
          <a:xfrm>
            <a:off x="3543766" y="1919140"/>
            <a:ext cx="2057400" cy="2057400"/>
          </a:xfrm>
          <a:effectLst>
            <a:innerShdw blurRad="114300">
              <a:prstClr val="black"/>
            </a:innerShdw>
            <a:reflection blurRad="6350" stA="15000" endPos="35000" dir="5400000" sy="-100000" algn="bl" rotWithShape="0"/>
          </a:effectLst>
        </p:spPr>
      </p:pic>
      <p:pic>
        <p:nvPicPr>
          <p:cNvPr id="13" name="Picture Placeholder 12">
            <a:extLst>
              <a:ext uri="{FF2B5EF4-FFF2-40B4-BE49-F238E27FC236}">
                <a16:creationId xmlns:a16="http://schemas.microsoft.com/office/drawing/2014/main" id="{03C62F4E-497E-FF84-4CAB-1FD632E60535}"/>
              </a:ext>
            </a:extLst>
          </p:cNvPr>
          <p:cNvPicPr>
            <a:picLocks noGrp="1" noChangeAspect="1"/>
          </p:cNvPicPr>
          <p:nvPr>
            <p:ph type="pic" sz="quarter" idx="12"/>
          </p:nvPr>
        </p:nvPicPr>
        <p:blipFill>
          <a:blip r:embed="rId6"/>
          <a:srcRect/>
          <a:stretch/>
        </p:blipFill>
        <p:spPr>
          <a:effectLst>
            <a:innerShdw blurRad="114300">
              <a:prstClr val="black"/>
            </a:innerShdw>
            <a:reflection blurRad="6350" stA="15000" endPos="35000" dir="5400000" sy="-100000" algn="bl" rotWithShape="0"/>
          </a:effectLst>
        </p:spPr>
      </p:pic>
      <p:pic>
        <p:nvPicPr>
          <p:cNvPr id="15" name="Picture Placeholder 14">
            <a:extLst>
              <a:ext uri="{FF2B5EF4-FFF2-40B4-BE49-F238E27FC236}">
                <a16:creationId xmlns:a16="http://schemas.microsoft.com/office/drawing/2014/main" id="{D66D9750-8469-6DC3-ABB0-B8473F7AC3E6}"/>
              </a:ext>
            </a:extLst>
          </p:cNvPr>
          <p:cNvPicPr>
            <a:picLocks noGrp="1" noChangeAspect="1"/>
          </p:cNvPicPr>
          <p:nvPr>
            <p:ph type="pic" sz="quarter" idx="13"/>
          </p:nvPr>
        </p:nvPicPr>
        <p:blipFill rotWithShape="1">
          <a:blip r:embed="rId7"/>
          <a:srcRect t="2563" r="6338" b="24445"/>
          <a:stretch/>
        </p:blipFill>
        <p:spPr>
          <a:xfrm>
            <a:off x="9220200" y="3208983"/>
            <a:ext cx="2057400" cy="2057400"/>
          </a:xfrm>
          <a:effectLst>
            <a:innerShdw blurRad="114300">
              <a:prstClr val="black"/>
            </a:innerShdw>
            <a:reflection blurRad="6350" stA="15000" endPos="35000" dir="5400000" sy="-100000" algn="bl" rotWithShape="0"/>
          </a:effectLst>
        </p:spPr>
      </p:pic>
      <p:sp>
        <p:nvSpPr>
          <p:cNvPr id="34" name="TextBox 33">
            <a:extLst>
              <a:ext uri="{FF2B5EF4-FFF2-40B4-BE49-F238E27FC236}">
                <a16:creationId xmlns:a16="http://schemas.microsoft.com/office/drawing/2014/main" id="{E3A7248A-6035-9B22-CABB-7A7475E7013B}"/>
              </a:ext>
            </a:extLst>
          </p:cNvPr>
          <p:cNvSpPr txBox="1"/>
          <p:nvPr/>
        </p:nvSpPr>
        <p:spPr>
          <a:xfrm>
            <a:off x="914400" y="5431238"/>
            <a:ext cx="2057400" cy="646331"/>
          </a:xfrm>
          <a:prstGeom prst="rect">
            <a:avLst/>
          </a:prstGeom>
          <a:noFill/>
        </p:spPr>
        <p:txBody>
          <a:bodyPr wrap="square" rtlCol="0">
            <a:spAutoFit/>
          </a:bodyPr>
          <a:lstStyle/>
          <a:p>
            <a:pPr algn="ctr"/>
            <a:r>
              <a:rPr lang="en-IN" dirty="0"/>
              <a:t>Adhithya Vel M V</a:t>
            </a:r>
            <a:br>
              <a:rPr lang="en-IN" dirty="0"/>
            </a:br>
            <a:r>
              <a:rPr lang="en-IN" dirty="0"/>
              <a:t>Leader &amp; Design</a:t>
            </a:r>
          </a:p>
        </p:txBody>
      </p:sp>
      <p:sp>
        <p:nvSpPr>
          <p:cNvPr id="35" name="TextBox 34">
            <a:extLst>
              <a:ext uri="{FF2B5EF4-FFF2-40B4-BE49-F238E27FC236}">
                <a16:creationId xmlns:a16="http://schemas.microsoft.com/office/drawing/2014/main" id="{2F3A17BF-1AA3-35EF-BC7C-C1E17FD02334}"/>
              </a:ext>
            </a:extLst>
          </p:cNvPr>
          <p:cNvSpPr txBox="1"/>
          <p:nvPr/>
        </p:nvSpPr>
        <p:spPr>
          <a:xfrm>
            <a:off x="3543766" y="4021911"/>
            <a:ext cx="2152016"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Corina Lonelia</a:t>
            </a:r>
            <a:br>
              <a:rPr lang="en-IN" dirty="0"/>
            </a:br>
            <a:r>
              <a:rPr lang="en-IN" dirty="0"/>
              <a:t>Research &amp; Planning</a:t>
            </a:r>
          </a:p>
        </p:txBody>
      </p:sp>
      <p:sp>
        <p:nvSpPr>
          <p:cNvPr id="38" name="TextBox 37">
            <a:extLst>
              <a:ext uri="{FF2B5EF4-FFF2-40B4-BE49-F238E27FC236}">
                <a16:creationId xmlns:a16="http://schemas.microsoft.com/office/drawing/2014/main" id="{90BBFBCA-C2AF-3234-82A6-57055F0CF4DB}"/>
              </a:ext>
            </a:extLst>
          </p:cNvPr>
          <p:cNvSpPr txBox="1"/>
          <p:nvPr/>
        </p:nvSpPr>
        <p:spPr>
          <a:xfrm>
            <a:off x="6269571" y="4076235"/>
            <a:ext cx="2875384"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M Sohaib Ramzan</a:t>
            </a:r>
            <a:br>
              <a:rPr lang="en-IN" dirty="0"/>
            </a:br>
            <a:r>
              <a:rPr lang="en-IN" dirty="0"/>
              <a:t>Research &amp; Implementation</a:t>
            </a:r>
          </a:p>
        </p:txBody>
      </p:sp>
      <p:sp>
        <p:nvSpPr>
          <p:cNvPr id="39" name="TextBox 38">
            <a:extLst>
              <a:ext uri="{FF2B5EF4-FFF2-40B4-BE49-F238E27FC236}">
                <a16:creationId xmlns:a16="http://schemas.microsoft.com/office/drawing/2014/main" id="{7E287ED3-DB5E-A1FF-DACD-E018246704B6}"/>
              </a:ext>
            </a:extLst>
          </p:cNvPr>
          <p:cNvSpPr txBox="1"/>
          <p:nvPr/>
        </p:nvSpPr>
        <p:spPr>
          <a:xfrm>
            <a:off x="9220200" y="5359509"/>
            <a:ext cx="2057400" cy="646331"/>
          </a:xfrm>
          <a:prstGeom prst="rect">
            <a:avLst/>
          </a:prstGeom>
          <a:noFill/>
        </p:spPr>
        <p:txBody>
          <a:bodyPr wrap="square" rtlCol="0">
            <a:spAutoFit/>
          </a:bodyPr>
          <a:lstStyle/>
          <a:p>
            <a:pPr algn="ctr"/>
            <a:r>
              <a:rPr lang="en-IN" dirty="0"/>
              <a:t>Harikaran M</a:t>
            </a:r>
            <a:br>
              <a:rPr lang="en-IN" dirty="0"/>
            </a:br>
            <a:r>
              <a:rPr lang="en-IN" dirty="0"/>
              <a:t>Research &amp; Analysis</a:t>
            </a:r>
          </a:p>
        </p:txBody>
      </p:sp>
      <p:sp>
        <p:nvSpPr>
          <p:cNvPr id="28" name="Arc 27">
            <a:extLst>
              <a:ext uri="{FF2B5EF4-FFF2-40B4-BE49-F238E27FC236}">
                <a16:creationId xmlns:a16="http://schemas.microsoft.com/office/drawing/2014/main" id="{FFFE984D-6ECA-447D-D9B5-9F73F05A1FF5}"/>
              </a:ext>
            </a:extLst>
          </p:cNvPr>
          <p:cNvSpPr/>
          <p:nvPr/>
        </p:nvSpPr>
        <p:spPr>
          <a:xfrm rot="793240">
            <a:off x="4931730" y="2221849"/>
            <a:ext cx="4629544" cy="1479300"/>
          </a:xfrm>
          <a:prstGeom prst="arc">
            <a:avLst>
              <a:gd name="adj1" fmla="val 11401579"/>
              <a:gd name="adj2" fmla="val 13920170"/>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a:p>
        </p:txBody>
      </p:sp>
      <p:sp>
        <p:nvSpPr>
          <p:cNvPr id="30" name="Arc 29">
            <a:extLst>
              <a:ext uri="{FF2B5EF4-FFF2-40B4-BE49-F238E27FC236}">
                <a16:creationId xmlns:a16="http://schemas.microsoft.com/office/drawing/2014/main" id="{81EDB470-5F0E-306C-7B8B-81E22C57F27E}"/>
              </a:ext>
            </a:extLst>
          </p:cNvPr>
          <p:cNvSpPr/>
          <p:nvPr/>
        </p:nvSpPr>
        <p:spPr>
          <a:xfrm rot="2589675">
            <a:off x="7814277" y="2910127"/>
            <a:ext cx="2372558" cy="1251314"/>
          </a:xfrm>
          <a:prstGeom prst="arc">
            <a:avLst>
              <a:gd name="adj1" fmla="val 12692115"/>
              <a:gd name="adj2" fmla="val 18122180"/>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a:p>
        </p:txBody>
      </p:sp>
      <p:sp>
        <p:nvSpPr>
          <p:cNvPr id="33" name="Arc 32">
            <a:extLst>
              <a:ext uri="{FF2B5EF4-FFF2-40B4-BE49-F238E27FC236}">
                <a16:creationId xmlns:a16="http://schemas.microsoft.com/office/drawing/2014/main" id="{F45B2CE3-79D5-A974-4A9E-8860F3D2852A}"/>
              </a:ext>
            </a:extLst>
          </p:cNvPr>
          <p:cNvSpPr/>
          <p:nvPr/>
        </p:nvSpPr>
        <p:spPr>
          <a:xfrm rot="19010325" flipH="1">
            <a:off x="2092345" y="2900287"/>
            <a:ext cx="2372558" cy="1251314"/>
          </a:xfrm>
          <a:prstGeom prst="arc">
            <a:avLst>
              <a:gd name="adj1" fmla="val 12692115"/>
              <a:gd name="adj2" fmla="val 18122180"/>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a:p>
        </p:txBody>
      </p:sp>
    </p:spTree>
    <p:extLst>
      <p:ext uri="{BB962C8B-B14F-4D97-AF65-F5344CB8AC3E}">
        <p14:creationId xmlns:p14="http://schemas.microsoft.com/office/powerpoint/2010/main" val="3671577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25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anim calcmode="lin" valueType="num">
                                      <p:cBhvr>
                                        <p:cTn id="13" dur="500" fill="hold"/>
                                        <p:tgtEl>
                                          <p:spTgt spid="11"/>
                                        </p:tgtEl>
                                        <p:attrNameLst>
                                          <p:attrName>ppt_x</p:attrName>
                                        </p:attrNameLst>
                                      </p:cBhvr>
                                      <p:tavLst>
                                        <p:tav tm="0">
                                          <p:val>
                                            <p:strVal val="#ppt_x"/>
                                          </p:val>
                                        </p:tav>
                                        <p:tav tm="100000">
                                          <p:val>
                                            <p:strVal val="#ppt_x"/>
                                          </p:val>
                                        </p:tav>
                                      </p:tavLst>
                                    </p:anim>
                                    <p:anim calcmode="lin" valueType="num">
                                      <p:cBhvr>
                                        <p:cTn id="14" dur="5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25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anim calcmode="lin" valueType="num">
                                      <p:cBhvr>
                                        <p:cTn id="18" dur="500" fill="hold"/>
                                        <p:tgtEl>
                                          <p:spTgt spid="13"/>
                                        </p:tgtEl>
                                        <p:attrNameLst>
                                          <p:attrName>ppt_x</p:attrName>
                                        </p:attrNameLst>
                                      </p:cBhvr>
                                      <p:tavLst>
                                        <p:tav tm="0">
                                          <p:val>
                                            <p:strVal val="#ppt_x"/>
                                          </p:val>
                                        </p:tav>
                                        <p:tav tm="100000">
                                          <p:val>
                                            <p:strVal val="#ppt_x"/>
                                          </p:val>
                                        </p:tav>
                                      </p:tavLst>
                                    </p:anim>
                                    <p:anim calcmode="lin" valueType="num">
                                      <p:cBhvr>
                                        <p:cTn id="19" dur="5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25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anim calcmode="lin" valueType="num">
                                      <p:cBhvr>
                                        <p:cTn id="23" dur="500" fill="hold"/>
                                        <p:tgtEl>
                                          <p:spTgt spid="15"/>
                                        </p:tgtEl>
                                        <p:attrNameLst>
                                          <p:attrName>ppt_x</p:attrName>
                                        </p:attrNameLst>
                                      </p:cBhvr>
                                      <p:tavLst>
                                        <p:tav tm="0">
                                          <p:val>
                                            <p:strVal val="#ppt_x"/>
                                          </p:val>
                                        </p:tav>
                                        <p:tav tm="100000">
                                          <p:val>
                                            <p:strVal val="#ppt_x"/>
                                          </p:val>
                                        </p:tav>
                                      </p:tavLst>
                                    </p:anim>
                                    <p:anim calcmode="lin" valueType="num">
                                      <p:cBhvr>
                                        <p:cTn id="24" dur="500" fill="hold"/>
                                        <p:tgtEl>
                                          <p:spTgt spid="15"/>
                                        </p:tgtEl>
                                        <p:attrNameLst>
                                          <p:attrName>ppt_y</p:attrName>
                                        </p:attrNameLst>
                                      </p:cBhvr>
                                      <p:tavLst>
                                        <p:tav tm="0">
                                          <p:val>
                                            <p:strVal val="#ppt_y+.1"/>
                                          </p:val>
                                        </p:tav>
                                        <p:tav tm="100000">
                                          <p:val>
                                            <p:strVal val="#ppt_y"/>
                                          </p:val>
                                        </p:tav>
                                      </p:tavLst>
                                    </p:anim>
                                  </p:childTnLst>
                                </p:cTn>
                              </p:par>
                              <p:par>
                                <p:cTn id="25" presetID="2" presetClass="entr" presetSubtype="1" fill="hold" grpId="0" nodeType="withEffect">
                                  <p:stCondLst>
                                    <p:cond delay="25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0-#ppt_h/2"/>
                                          </p:val>
                                        </p:tav>
                                        <p:tav tm="100000">
                                          <p:val>
                                            <p:strVal val="#ppt_y"/>
                                          </p:val>
                                        </p:tav>
                                      </p:tavLst>
                                    </p:anim>
                                  </p:childTnLst>
                                </p:cTn>
                              </p:par>
                              <p:par>
                                <p:cTn id="29" presetID="1" presetClass="entr" presetSubtype="0" fill="hold" grpId="0" nodeType="withEffect">
                                  <p:stCondLst>
                                    <p:cond delay="80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80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800"/>
                                  </p:stCondLst>
                                  <p:childTnLst>
                                    <p:set>
                                      <p:cBhvr>
                                        <p:cTn id="34" dur="1" fill="hold">
                                          <p:stCondLst>
                                            <p:cond delay="0"/>
                                          </p:stCondLst>
                                        </p:cTn>
                                        <p:tgtEl>
                                          <p:spTgt spid="38"/>
                                        </p:tgtEl>
                                        <p:attrNameLst>
                                          <p:attrName>style.visibility</p:attrName>
                                        </p:attrNameLst>
                                      </p:cBhvr>
                                      <p:to>
                                        <p:strVal val="visible"/>
                                      </p:to>
                                    </p:set>
                                  </p:childTnLst>
                                </p:cTn>
                              </p:par>
                              <p:par>
                                <p:cTn id="35" presetID="1" presetClass="entr" presetSubtype="0" fill="hold" grpId="0" nodeType="withEffect">
                                  <p:stCondLst>
                                    <p:cond delay="800"/>
                                  </p:stCondLst>
                                  <p:childTnLst>
                                    <p:set>
                                      <p:cBhvr>
                                        <p:cTn id="36" dur="1" fill="hold">
                                          <p:stCondLst>
                                            <p:cond delay="0"/>
                                          </p:stCondLst>
                                        </p:cTn>
                                        <p:tgtEl>
                                          <p:spTgt spid="39"/>
                                        </p:tgtEl>
                                        <p:attrNameLst>
                                          <p:attrName>style.visibility</p:attrName>
                                        </p:attrNameLst>
                                      </p:cBhvr>
                                      <p:to>
                                        <p:strVal val="visible"/>
                                      </p:to>
                                    </p:set>
                                  </p:childTnLst>
                                </p:cTn>
                              </p:par>
                              <p:par>
                                <p:cTn id="37" presetID="14" presetClass="entr" presetSubtype="10" fill="hold" grpId="0" nodeType="withEffect">
                                  <p:stCondLst>
                                    <p:cond delay="800"/>
                                  </p:stCondLst>
                                  <p:childTnLst>
                                    <p:set>
                                      <p:cBhvr>
                                        <p:cTn id="38" dur="1" fill="hold">
                                          <p:stCondLst>
                                            <p:cond delay="0"/>
                                          </p:stCondLst>
                                        </p:cTn>
                                        <p:tgtEl>
                                          <p:spTgt spid="28"/>
                                        </p:tgtEl>
                                        <p:attrNameLst>
                                          <p:attrName>style.visibility</p:attrName>
                                        </p:attrNameLst>
                                      </p:cBhvr>
                                      <p:to>
                                        <p:strVal val="visible"/>
                                      </p:to>
                                    </p:set>
                                    <p:animEffect transition="in" filter="randombar(horizontal)">
                                      <p:cBhvr>
                                        <p:cTn id="39" dur="500"/>
                                        <p:tgtEl>
                                          <p:spTgt spid="28"/>
                                        </p:tgtEl>
                                      </p:cBhvr>
                                    </p:animEffect>
                                  </p:childTnLst>
                                </p:cTn>
                              </p:par>
                              <p:par>
                                <p:cTn id="40" presetID="14" presetClass="entr" presetSubtype="10" fill="hold" grpId="0" nodeType="withEffect">
                                  <p:stCondLst>
                                    <p:cond delay="800"/>
                                  </p:stCondLst>
                                  <p:childTnLst>
                                    <p:set>
                                      <p:cBhvr>
                                        <p:cTn id="41" dur="1" fill="hold">
                                          <p:stCondLst>
                                            <p:cond delay="0"/>
                                          </p:stCondLst>
                                        </p:cTn>
                                        <p:tgtEl>
                                          <p:spTgt spid="30"/>
                                        </p:tgtEl>
                                        <p:attrNameLst>
                                          <p:attrName>style.visibility</p:attrName>
                                        </p:attrNameLst>
                                      </p:cBhvr>
                                      <p:to>
                                        <p:strVal val="visible"/>
                                      </p:to>
                                    </p:set>
                                    <p:animEffect transition="in" filter="randombar(horizontal)">
                                      <p:cBhvr>
                                        <p:cTn id="42" dur="500"/>
                                        <p:tgtEl>
                                          <p:spTgt spid="30"/>
                                        </p:tgtEl>
                                      </p:cBhvr>
                                    </p:animEffect>
                                  </p:childTnLst>
                                </p:cTn>
                              </p:par>
                              <p:par>
                                <p:cTn id="43" presetID="14" presetClass="entr" presetSubtype="10" fill="hold" grpId="0" nodeType="withEffect">
                                  <p:stCondLst>
                                    <p:cond delay="800"/>
                                  </p:stCondLst>
                                  <p:childTnLst>
                                    <p:set>
                                      <p:cBhvr>
                                        <p:cTn id="44" dur="1" fill="hold">
                                          <p:stCondLst>
                                            <p:cond delay="0"/>
                                          </p:stCondLst>
                                        </p:cTn>
                                        <p:tgtEl>
                                          <p:spTgt spid="33"/>
                                        </p:tgtEl>
                                        <p:attrNameLst>
                                          <p:attrName>style.visibility</p:attrName>
                                        </p:attrNameLst>
                                      </p:cBhvr>
                                      <p:to>
                                        <p:strVal val="visible"/>
                                      </p:to>
                                    </p:set>
                                    <p:animEffect transition="in" filter="randombar(horizontal)">
                                      <p:cBhvr>
                                        <p:cTn id="4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4" grpId="0"/>
      <p:bldP spid="35" grpId="0"/>
      <p:bldP spid="38" grpId="0"/>
      <p:bldP spid="39" grpId="0"/>
      <p:bldP spid="28" grpId="0" animBg="1"/>
      <p:bldP spid="30" grpId="0" animBg="1"/>
      <p:bldP spid="3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4C19E8-9349-E5B5-40F0-219E9B89B60A}"/>
              </a:ext>
            </a:extLst>
          </p:cNvPr>
          <p:cNvSpPr>
            <a:spLocks noGrp="1"/>
          </p:cNvSpPr>
          <p:nvPr>
            <p:ph type="title"/>
          </p:nvPr>
        </p:nvSpPr>
        <p:spPr>
          <a:xfrm>
            <a:off x="584718" y="2663237"/>
            <a:ext cx="3110515" cy="1531525"/>
          </a:xfrm>
        </p:spPr>
        <p:txBody>
          <a:bodyPr/>
          <a:lstStyle/>
          <a:p>
            <a:r>
              <a:rPr lang="en-US" dirty="0"/>
              <a:t>Financial Distribution</a:t>
            </a:r>
          </a:p>
        </p:txBody>
      </p:sp>
      <p:sp>
        <p:nvSpPr>
          <p:cNvPr id="3" name="Slide Number Placeholder 2">
            <a:extLst>
              <a:ext uri="{FF2B5EF4-FFF2-40B4-BE49-F238E27FC236}">
                <a16:creationId xmlns:a16="http://schemas.microsoft.com/office/drawing/2014/main" id="{5F658D41-330C-C53F-DA7F-276C18D26726}"/>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20</a:t>
            </a:fld>
            <a:endParaRPr lang="en-US" dirty="0"/>
          </a:p>
        </p:txBody>
      </p:sp>
      <p:graphicFrame>
        <p:nvGraphicFramePr>
          <p:cNvPr id="7" name="Table Placeholder 6">
            <a:extLst>
              <a:ext uri="{FF2B5EF4-FFF2-40B4-BE49-F238E27FC236}">
                <a16:creationId xmlns:a16="http://schemas.microsoft.com/office/drawing/2014/main" id="{653CBDA5-B347-30D2-D9E2-CC9417CF0DA5}"/>
              </a:ext>
            </a:extLst>
          </p:cNvPr>
          <p:cNvGraphicFramePr>
            <a:graphicFrameLocks noGrp="1"/>
          </p:cNvGraphicFramePr>
          <p:nvPr>
            <p:ph type="tbl" sz="quarter" idx="10"/>
            <p:extLst>
              <p:ext uri="{D42A27DB-BD31-4B8C-83A1-F6EECF244321}">
                <p14:modId xmlns:p14="http://schemas.microsoft.com/office/powerpoint/2010/main" val="2842858391"/>
              </p:ext>
            </p:extLst>
          </p:nvPr>
        </p:nvGraphicFramePr>
        <p:xfrm>
          <a:off x="4030824" y="472439"/>
          <a:ext cx="7576458" cy="5913120"/>
        </p:xfrm>
        <a:graphic>
          <a:graphicData uri="http://schemas.openxmlformats.org/drawingml/2006/table">
            <a:tbl>
              <a:tblPr firstRow="1" bandRow="1">
                <a:tableStyleId>{5FD0F851-EC5A-4D38-B0AD-8093EC10F338}</a:tableStyleId>
              </a:tblPr>
              <a:tblGrid>
                <a:gridCol w="3628109">
                  <a:extLst>
                    <a:ext uri="{9D8B030D-6E8A-4147-A177-3AD203B41FA5}">
                      <a16:colId xmlns:a16="http://schemas.microsoft.com/office/drawing/2014/main" val="1397738150"/>
                    </a:ext>
                  </a:extLst>
                </a:gridCol>
                <a:gridCol w="3948349">
                  <a:extLst>
                    <a:ext uri="{9D8B030D-6E8A-4147-A177-3AD203B41FA5}">
                      <a16:colId xmlns:a16="http://schemas.microsoft.com/office/drawing/2014/main" val="661704309"/>
                    </a:ext>
                  </a:extLst>
                </a:gridCol>
              </a:tblGrid>
              <a:tr h="2982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effectLst/>
                        </a:rPr>
                        <a:t>Cost Category</a:t>
                      </a:r>
                      <a:endParaRPr lang="en-IN" dirty="0">
                        <a:effectLst/>
                      </a:endParaRPr>
                    </a:p>
                  </a:txBody>
                  <a:tcPr>
                    <a:solidFill>
                      <a:schemeClr val="accent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effectLst/>
                        </a:rPr>
                        <a:t>Estimated Range</a:t>
                      </a:r>
                      <a:endParaRPr lang="en-IN" dirty="0">
                        <a:effectLst/>
                      </a:endParaRPr>
                    </a:p>
                  </a:txBody>
                  <a:tcPr>
                    <a:solidFill>
                      <a:schemeClr val="accent5"/>
                    </a:solidFill>
                  </a:tcPr>
                </a:tc>
                <a:extLst>
                  <a:ext uri="{0D108BD9-81ED-4DB2-BD59-A6C34878D82A}">
                    <a16:rowId xmlns:a16="http://schemas.microsoft.com/office/drawing/2014/main" val="117227322"/>
                  </a:ext>
                </a:extLst>
              </a:tr>
              <a:tr h="298298">
                <a:tc>
                  <a:txBody>
                    <a:bodyPr/>
                    <a:lstStyle/>
                    <a:p>
                      <a:pPr algn="l" fontAlgn="base"/>
                      <a:r>
                        <a:rPr lang="en-IN" b="1" dirty="0">
                          <a:effectLst/>
                        </a:rPr>
                        <a:t>Development Cost</a:t>
                      </a:r>
                      <a:endParaRPr lang="en-IN" dirty="0">
                        <a:effectLst/>
                      </a:endParaRPr>
                    </a:p>
                  </a:txBody>
                  <a:tcPr marL="30480" marR="30480" marT="60960" marB="60960" anchor="ctr"/>
                </a:tc>
                <a:tc>
                  <a:txBody>
                    <a:bodyPr/>
                    <a:lstStyle/>
                    <a:p>
                      <a:pPr algn="l" fontAlgn="base"/>
                      <a:endParaRPr lang="en-IN" dirty="0">
                        <a:effectLst/>
                      </a:endParaRPr>
                    </a:p>
                  </a:txBody>
                  <a:tcPr marL="30480" marR="30480" marT="60960" marB="60960" anchor="ctr"/>
                </a:tc>
                <a:extLst>
                  <a:ext uri="{0D108BD9-81ED-4DB2-BD59-A6C34878D82A}">
                    <a16:rowId xmlns:a16="http://schemas.microsoft.com/office/drawing/2014/main" val="1776736507"/>
                  </a:ext>
                </a:extLst>
              </a:tr>
              <a:tr h="298298">
                <a:tc>
                  <a:txBody>
                    <a:bodyPr/>
                    <a:lstStyle/>
                    <a:p>
                      <a:pPr algn="l" fontAlgn="base"/>
                      <a:r>
                        <a:rPr lang="en-IN" dirty="0">
                          <a:effectLst/>
                        </a:rPr>
                        <a:t>- App Development</a:t>
                      </a:r>
                    </a:p>
                  </a:txBody>
                  <a:tcPr marL="30480" marR="30480" marT="60960" marB="60960" anchor="ctr"/>
                </a:tc>
                <a:tc>
                  <a:txBody>
                    <a:bodyPr/>
                    <a:lstStyle/>
                    <a:p>
                      <a:pPr algn="l" fontAlgn="base"/>
                      <a:r>
                        <a:rPr lang="en-IN" dirty="0">
                          <a:effectLst/>
                        </a:rPr>
                        <a:t>£40,000 - £120,000</a:t>
                      </a:r>
                    </a:p>
                  </a:txBody>
                  <a:tcPr marL="30480" marR="30480" marT="60960" marB="60960" anchor="ctr"/>
                </a:tc>
                <a:extLst>
                  <a:ext uri="{0D108BD9-81ED-4DB2-BD59-A6C34878D82A}">
                    <a16:rowId xmlns:a16="http://schemas.microsoft.com/office/drawing/2014/main" val="378755631"/>
                  </a:ext>
                </a:extLst>
              </a:tr>
              <a:tr h="298298">
                <a:tc>
                  <a:txBody>
                    <a:bodyPr/>
                    <a:lstStyle/>
                    <a:p>
                      <a:pPr algn="l" fontAlgn="base"/>
                      <a:r>
                        <a:rPr lang="en-IN">
                          <a:effectLst/>
                        </a:rPr>
                        <a:t>- Server Infrastructure</a:t>
                      </a:r>
                    </a:p>
                  </a:txBody>
                  <a:tcPr marL="30480" marR="30480" marT="60960" marB="60960" anchor="ctr"/>
                </a:tc>
                <a:tc>
                  <a:txBody>
                    <a:bodyPr/>
                    <a:lstStyle/>
                    <a:p>
                      <a:pPr algn="l" fontAlgn="base"/>
                      <a:r>
                        <a:rPr lang="en-IN">
                          <a:effectLst/>
                        </a:rPr>
                        <a:t>£5,000 - £15,000</a:t>
                      </a:r>
                    </a:p>
                  </a:txBody>
                  <a:tcPr marL="30480" marR="30480" marT="60960" marB="60960" anchor="ctr"/>
                </a:tc>
                <a:extLst>
                  <a:ext uri="{0D108BD9-81ED-4DB2-BD59-A6C34878D82A}">
                    <a16:rowId xmlns:a16="http://schemas.microsoft.com/office/drawing/2014/main" val="129076199"/>
                  </a:ext>
                </a:extLst>
              </a:tr>
              <a:tr h="298298">
                <a:tc>
                  <a:txBody>
                    <a:bodyPr/>
                    <a:lstStyle/>
                    <a:p>
                      <a:pPr algn="l" fontAlgn="base"/>
                      <a:r>
                        <a:rPr lang="en-IN">
                          <a:effectLst/>
                        </a:rPr>
                        <a:t>- Testing and QA</a:t>
                      </a:r>
                    </a:p>
                  </a:txBody>
                  <a:tcPr marL="30480" marR="30480" marT="60960" marB="60960" anchor="ctr"/>
                </a:tc>
                <a:tc>
                  <a:txBody>
                    <a:bodyPr/>
                    <a:lstStyle/>
                    <a:p>
                      <a:pPr algn="l" fontAlgn="base"/>
                      <a:r>
                        <a:rPr lang="en-IN">
                          <a:effectLst/>
                        </a:rPr>
                        <a:t>£5,000 - £20,000</a:t>
                      </a:r>
                    </a:p>
                  </a:txBody>
                  <a:tcPr marL="30480" marR="30480" marT="60960" marB="60960" anchor="ctr"/>
                </a:tc>
                <a:extLst>
                  <a:ext uri="{0D108BD9-81ED-4DB2-BD59-A6C34878D82A}">
                    <a16:rowId xmlns:a16="http://schemas.microsoft.com/office/drawing/2014/main" val="2564452833"/>
                  </a:ext>
                </a:extLst>
              </a:tr>
              <a:tr h="298298">
                <a:tc>
                  <a:txBody>
                    <a:bodyPr/>
                    <a:lstStyle/>
                    <a:p>
                      <a:pPr algn="l" fontAlgn="base"/>
                      <a:r>
                        <a:rPr lang="en-IN" b="1">
                          <a:effectLst/>
                        </a:rPr>
                        <a:t>Maintenance Cost</a:t>
                      </a:r>
                      <a:endParaRPr lang="en-IN">
                        <a:effectLst/>
                      </a:endParaRPr>
                    </a:p>
                  </a:txBody>
                  <a:tcPr marL="30480" marR="30480" marT="60960" marB="60960" anchor="ctr"/>
                </a:tc>
                <a:tc>
                  <a:txBody>
                    <a:bodyPr/>
                    <a:lstStyle/>
                    <a:p>
                      <a:pPr algn="l" fontAlgn="base"/>
                      <a:endParaRPr lang="en-IN">
                        <a:effectLst/>
                      </a:endParaRPr>
                    </a:p>
                  </a:txBody>
                  <a:tcPr marL="30480" marR="30480" marT="60960" marB="60960" anchor="ctr"/>
                </a:tc>
                <a:extLst>
                  <a:ext uri="{0D108BD9-81ED-4DB2-BD59-A6C34878D82A}">
                    <a16:rowId xmlns:a16="http://schemas.microsoft.com/office/drawing/2014/main" val="2944720646"/>
                  </a:ext>
                </a:extLst>
              </a:tr>
              <a:tr h="298298">
                <a:tc>
                  <a:txBody>
                    <a:bodyPr/>
                    <a:lstStyle/>
                    <a:p>
                      <a:pPr algn="l" fontAlgn="base"/>
                      <a:r>
                        <a:rPr lang="en-IN">
                          <a:effectLst/>
                        </a:rPr>
                        <a:t>- Regular Updates</a:t>
                      </a:r>
                    </a:p>
                  </a:txBody>
                  <a:tcPr marL="30480" marR="30480" marT="60960" marB="60960" anchor="ctr"/>
                </a:tc>
                <a:tc>
                  <a:txBody>
                    <a:bodyPr/>
                    <a:lstStyle/>
                    <a:p>
                      <a:pPr algn="l" fontAlgn="base"/>
                      <a:r>
                        <a:rPr lang="en-IN">
                          <a:effectLst/>
                        </a:rPr>
                        <a:t>£10,000 - £30,000</a:t>
                      </a:r>
                    </a:p>
                  </a:txBody>
                  <a:tcPr marL="30480" marR="30480" marT="60960" marB="60960" anchor="ctr"/>
                </a:tc>
                <a:extLst>
                  <a:ext uri="{0D108BD9-81ED-4DB2-BD59-A6C34878D82A}">
                    <a16:rowId xmlns:a16="http://schemas.microsoft.com/office/drawing/2014/main" val="3545337750"/>
                  </a:ext>
                </a:extLst>
              </a:tr>
              <a:tr h="298298">
                <a:tc>
                  <a:txBody>
                    <a:bodyPr/>
                    <a:lstStyle/>
                    <a:p>
                      <a:pPr algn="l" fontAlgn="base"/>
                      <a:r>
                        <a:rPr lang="en-IN">
                          <a:effectLst/>
                        </a:rPr>
                        <a:t>- Security Measures</a:t>
                      </a:r>
                    </a:p>
                  </a:txBody>
                  <a:tcPr marL="30480" marR="30480" marT="60960" marB="60960" anchor="ctr"/>
                </a:tc>
                <a:tc>
                  <a:txBody>
                    <a:bodyPr/>
                    <a:lstStyle/>
                    <a:p>
                      <a:pPr algn="l" fontAlgn="base"/>
                      <a:r>
                        <a:rPr lang="en-IN">
                          <a:effectLst/>
                        </a:rPr>
                        <a:t>£5,000 - £15,000</a:t>
                      </a:r>
                    </a:p>
                  </a:txBody>
                  <a:tcPr marL="30480" marR="30480" marT="60960" marB="60960" anchor="ctr"/>
                </a:tc>
                <a:extLst>
                  <a:ext uri="{0D108BD9-81ED-4DB2-BD59-A6C34878D82A}">
                    <a16:rowId xmlns:a16="http://schemas.microsoft.com/office/drawing/2014/main" val="3631311008"/>
                  </a:ext>
                </a:extLst>
              </a:tr>
              <a:tr h="298298">
                <a:tc>
                  <a:txBody>
                    <a:bodyPr/>
                    <a:lstStyle/>
                    <a:p>
                      <a:pPr algn="l" fontAlgn="base"/>
                      <a:r>
                        <a:rPr lang="en-IN">
                          <a:effectLst/>
                        </a:rPr>
                        <a:t>- Server Maintenance</a:t>
                      </a:r>
                    </a:p>
                  </a:txBody>
                  <a:tcPr marL="30480" marR="30480" marT="60960" marB="60960" anchor="ctr"/>
                </a:tc>
                <a:tc>
                  <a:txBody>
                    <a:bodyPr/>
                    <a:lstStyle/>
                    <a:p>
                      <a:pPr algn="l" fontAlgn="base"/>
                      <a:r>
                        <a:rPr lang="en-IN">
                          <a:effectLst/>
                        </a:rPr>
                        <a:t>£2,000 - £8,000</a:t>
                      </a:r>
                    </a:p>
                  </a:txBody>
                  <a:tcPr marL="30480" marR="30480" marT="60960" marB="60960" anchor="ctr"/>
                </a:tc>
                <a:extLst>
                  <a:ext uri="{0D108BD9-81ED-4DB2-BD59-A6C34878D82A}">
                    <a16:rowId xmlns:a16="http://schemas.microsoft.com/office/drawing/2014/main" val="4242947392"/>
                  </a:ext>
                </a:extLst>
              </a:tr>
              <a:tr h="298298">
                <a:tc>
                  <a:txBody>
                    <a:bodyPr/>
                    <a:lstStyle/>
                    <a:p>
                      <a:pPr algn="l" fontAlgn="base"/>
                      <a:r>
                        <a:rPr lang="en-IN" b="1">
                          <a:effectLst/>
                        </a:rPr>
                        <a:t>Data Integration</a:t>
                      </a:r>
                      <a:endParaRPr lang="en-IN">
                        <a:effectLst/>
                      </a:endParaRPr>
                    </a:p>
                  </a:txBody>
                  <a:tcPr marL="30480" marR="30480" marT="60960" marB="60960" anchor="ctr"/>
                </a:tc>
                <a:tc>
                  <a:txBody>
                    <a:bodyPr/>
                    <a:lstStyle/>
                    <a:p>
                      <a:pPr algn="l" fontAlgn="base"/>
                      <a:endParaRPr lang="en-IN">
                        <a:effectLst/>
                      </a:endParaRPr>
                    </a:p>
                  </a:txBody>
                  <a:tcPr marL="30480" marR="30480" marT="60960" marB="60960" anchor="ctr"/>
                </a:tc>
                <a:extLst>
                  <a:ext uri="{0D108BD9-81ED-4DB2-BD59-A6C34878D82A}">
                    <a16:rowId xmlns:a16="http://schemas.microsoft.com/office/drawing/2014/main" val="1172426223"/>
                  </a:ext>
                </a:extLst>
              </a:tr>
              <a:tr h="298298">
                <a:tc>
                  <a:txBody>
                    <a:bodyPr/>
                    <a:lstStyle/>
                    <a:p>
                      <a:pPr algn="l" fontAlgn="base"/>
                      <a:r>
                        <a:rPr lang="en-IN">
                          <a:effectLst/>
                        </a:rPr>
                        <a:t>- Carbon Footprint Data</a:t>
                      </a:r>
                    </a:p>
                  </a:txBody>
                  <a:tcPr marL="30480" marR="30480" marT="60960" marB="60960" anchor="ctr"/>
                </a:tc>
                <a:tc>
                  <a:txBody>
                    <a:bodyPr/>
                    <a:lstStyle/>
                    <a:p>
                      <a:pPr algn="l" fontAlgn="base"/>
                      <a:r>
                        <a:rPr lang="en-IN">
                          <a:effectLst/>
                        </a:rPr>
                        <a:t>£5,000 - £20,000</a:t>
                      </a:r>
                    </a:p>
                  </a:txBody>
                  <a:tcPr marL="30480" marR="30480" marT="60960" marB="60960" anchor="ctr"/>
                </a:tc>
                <a:extLst>
                  <a:ext uri="{0D108BD9-81ED-4DB2-BD59-A6C34878D82A}">
                    <a16:rowId xmlns:a16="http://schemas.microsoft.com/office/drawing/2014/main" val="2976781906"/>
                  </a:ext>
                </a:extLst>
              </a:tr>
              <a:tr h="298298">
                <a:tc>
                  <a:txBody>
                    <a:bodyPr/>
                    <a:lstStyle/>
                    <a:p>
                      <a:pPr algn="l" fontAlgn="base"/>
                      <a:r>
                        <a:rPr lang="en-IN">
                          <a:effectLst/>
                        </a:rPr>
                        <a:t>- User Data</a:t>
                      </a:r>
                    </a:p>
                  </a:txBody>
                  <a:tcPr marL="30480" marR="30480" marT="60960" marB="60960" anchor="ctr"/>
                </a:tc>
                <a:tc>
                  <a:txBody>
                    <a:bodyPr/>
                    <a:lstStyle/>
                    <a:p>
                      <a:pPr algn="l" fontAlgn="base"/>
                      <a:r>
                        <a:rPr lang="en-IN">
                          <a:effectLst/>
                        </a:rPr>
                        <a:t>£2,000 - £8,000 per year</a:t>
                      </a:r>
                    </a:p>
                  </a:txBody>
                  <a:tcPr marL="30480" marR="30480" marT="60960" marB="60960" anchor="ctr"/>
                </a:tc>
                <a:extLst>
                  <a:ext uri="{0D108BD9-81ED-4DB2-BD59-A6C34878D82A}">
                    <a16:rowId xmlns:a16="http://schemas.microsoft.com/office/drawing/2014/main" val="2841739785"/>
                  </a:ext>
                </a:extLst>
              </a:tr>
              <a:tr h="298298">
                <a:tc>
                  <a:txBody>
                    <a:bodyPr/>
                    <a:lstStyle/>
                    <a:p>
                      <a:pPr algn="l" fontAlgn="base"/>
                      <a:r>
                        <a:rPr lang="en-IN" b="1">
                          <a:effectLst/>
                        </a:rPr>
                        <a:t>Marketing</a:t>
                      </a:r>
                      <a:endParaRPr lang="en-IN">
                        <a:effectLst/>
                      </a:endParaRPr>
                    </a:p>
                  </a:txBody>
                  <a:tcPr marL="30480" marR="30480" marT="60960" marB="60960" anchor="ctr"/>
                </a:tc>
                <a:tc>
                  <a:txBody>
                    <a:bodyPr/>
                    <a:lstStyle/>
                    <a:p>
                      <a:pPr algn="l" fontAlgn="base"/>
                      <a:endParaRPr lang="en-IN">
                        <a:effectLst/>
                      </a:endParaRPr>
                    </a:p>
                  </a:txBody>
                  <a:tcPr marL="30480" marR="30480" marT="60960" marB="60960" anchor="ctr"/>
                </a:tc>
                <a:extLst>
                  <a:ext uri="{0D108BD9-81ED-4DB2-BD59-A6C34878D82A}">
                    <a16:rowId xmlns:a16="http://schemas.microsoft.com/office/drawing/2014/main" val="21012268"/>
                  </a:ext>
                </a:extLst>
              </a:tr>
              <a:tr h="298298">
                <a:tc>
                  <a:txBody>
                    <a:bodyPr/>
                    <a:lstStyle/>
                    <a:p>
                      <a:pPr algn="l" fontAlgn="base"/>
                      <a:r>
                        <a:rPr lang="en-IN">
                          <a:effectLst/>
                        </a:rPr>
                        <a:t>- Promotion</a:t>
                      </a:r>
                    </a:p>
                  </a:txBody>
                  <a:tcPr marL="30480" marR="30480" marT="60960" marB="60960" anchor="ctr"/>
                </a:tc>
                <a:tc>
                  <a:txBody>
                    <a:bodyPr/>
                    <a:lstStyle/>
                    <a:p>
                      <a:pPr algn="l" fontAlgn="base"/>
                      <a:r>
                        <a:rPr lang="en-IN">
                          <a:effectLst/>
                        </a:rPr>
                        <a:t>£10,000 - £50,000</a:t>
                      </a:r>
                    </a:p>
                  </a:txBody>
                  <a:tcPr marL="30480" marR="30480" marT="60960" marB="60960" anchor="ctr"/>
                </a:tc>
                <a:extLst>
                  <a:ext uri="{0D108BD9-81ED-4DB2-BD59-A6C34878D82A}">
                    <a16:rowId xmlns:a16="http://schemas.microsoft.com/office/drawing/2014/main" val="825764986"/>
                  </a:ext>
                </a:extLst>
              </a:tr>
              <a:tr h="298298">
                <a:tc>
                  <a:txBody>
                    <a:bodyPr/>
                    <a:lstStyle/>
                    <a:p>
                      <a:pPr algn="l" fontAlgn="base"/>
                      <a:r>
                        <a:rPr lang="en-IN">
                          <a:effectLst/>
                        </a:rPr>
                        <a:t>- Content Creation</a:t>
                      </a:r>
                    </a:p>
                  </a:txBody>
                  <a:tcPr marL="30480" marR="30480" marT="60960" marB="60960" anchor="ctr"/>
                </a:tc>
                <a:tc>
                  <a:txBody>
                    <a:bodyPr/>
                    <a:lstStyle/>
                    <a:p>
                      <a:pPr algn="l" fontAlgn="base"/>
                      <a:r>
                        <a:rPr lang="en-IN" dirty="0">
                          <a:effectLst/>
                        </a:rPr>
                        <a:t>£5,000 - £15,000 per year</a:t>
                      </a:r>
                    </a:p>
                  </a:txBody>
                  <a:tcPr marL="30480" marR="30480" marT="60960" marB="60960" anchor="ctr"/>
                </a:tc>
                <a:extLst>
                  <a:ext uri="{0D108BD9-81ED-4DB2-BD59-A6C34878D82A}">
                    <a16:rowId xmlns:a16="http://schemas.microsoft.com/office/drawing/2014/main" val="3444389576"/>
                  </a:ext>
                </a:extLst>
              </a:tr>
            </a:tbl>
          </a:graphicData>
        </a:graphic>
      </p:graphicFrame>
    </p:spTree>
    <p:extLst>
      <p:ext uri="{BB962C8B-B14F-4D97-AF65-F5344CB8AC3E}">
        <p14:creationId xmlns:p14="http://schemas.microsoft.com/office/powerpoint/2010/main" val="3574082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0AD9E10-6C5F-6E0D-6A63-E7918FEDC698}"/>
              </a:ext>
            </a:extLst>
          </p:cNvPr>
          <p:cNvPicPr>
            <a:picLocks noChangeAspect="1"/>
          </p:cNvPicPr>
          <p:nvPr/>
        </p:nvPicPr>
        <p:blipFill>
          <a:blip r:embed="rId3">
            <a:alphaModFix amt="30000"/>
          </a:blip>
          <a:stretch>
            <a:fillRect/>
          </a:stretch>
        </p:blipFill>
        <p:spPr>
          <a:xfrm>
            <a:off x="5880442" y="919369"/>
            <a:ext cx="5222988" cy="5149892"/>
          </a:xfrm>
          <a:prstGeom prst="rect">
            <a:avLst/>
          </a:prstGeom>
        </p:spPr>
      </p:pic>
      <p:sp>
        <p:nvSpPr>
          <p:cNvPr id="4" name="Title 3">
            <a:extLst>
              <a:ext uri="{FF2B5EF4-FFF2-40B4-BE49-F238E27FC236}">
                <a16:creationId xmlns:a16="http://schemas.microsoft.com/office/drawing/2014/main" id="{09E21A35-90B9-F235-7F48-11B56D97F6A4}"/>
              </a:ext>
            </a:extLst>
          </p:cNvPr>
          <p:cNvSpPr>
            <a:spLocks noGrp="1"/>
          </p:cNvSpPr>
          <p:nvPr>
            <p:ph type="title"/>
          </p:nvPr>
        </p:nvSpPr>
        <p:spPr>
          <a:xfrm>
            <a:off x="912629" y="598947"/>
            <a:ext cx="10515600" cy="1325563"/>
          </a:xfrm>
        </p:spPr>
        <p:txBody>
          <a:bodyPr/>
          <a:lstStyle/>
          <a:p>
            <a:r>
              <a:rPr lang="en-US" dirty="0"/>
              <a:t>Financial Summary</a:t>
            </a:r>
          </a:p>
        </p:txBody>
      </p:sp>
      <p:sp>
        <p:nvSpPr>
          <p:cNvPr id="5" name="Content Placeholder 4">
            <a:extLst>
              <a:ext uri="{FF2B5EF4-FFF2-40B4-BE49-F238E27FC236}">
                <a16:creationId xmlns:a16="http://schemas.microsoft.com/office/drawing/2014/main" id="{26342BB7-ACF3-5240-804A-0BA9C5D19FF1}"/>
              </a:ext>
            </a:extLst>
          </p:cNvPr>
          <p:cNvSpPr>
            <a:spLocks noGrp="1"/>
          </p:cNvSpPr>
          <p:nvPr>
            <p:ph sz="quarter" idx="11"/>
          </p:nvPr>
        </p:nvSpPr>
        <p:spPr>
          <a:xfrm>
            <a:off x="929641" y="1924510"/>
            <a:ext cx="10347959" cy="4131057"/>
          </a:xfrm>
        </p:spPr>
        <p:txBody>
          <a:bodyPr>
            <a:normAutofit/>
          </a:bodyPr>
          <a:lstStyle/>
          <a:p>
            <a:pPr marL="342900" indent="-342900">
              <a:buFont typeface="+mj-lt"/>
              <a:buAutoNum type="arabicPeriod"/>
            </a:pPr>
            <a:r>
              <a:rPr lang="en-US" noProof="1"/>
              <a:t>The development cost includes coding, design, and server infrastructure to ensure a user-friendly and reliable platform. Thorough testing processes are also vital to identify and rectify any issues, ensuring a smooth user experience.</a:t>
            </a:r>
          </a:p>
          <a:p>
            <a:pPr marL="342900" indent="-342900">
              <a:buFont typeface="+mj-lt"/>
              <a:buAutoNum type="arabicPeriod"/>
            </a:pPr>
            <a:r>
              <a:rPr lang="en-US" noProof="1"/>
              <a:t>The maintenance cost covers regular updates, security measures, and server maintenance to ensure ongoing functionality, data protection, and optimal performance of the app.</a:t>
            </a:r>
          </a:p>
          <a:p>
            <a:pPr marL="342900" indent="-342900">
              <a:buFont typeface="+mj-lt"/>
              <a:buAutoNum type="arabicPeriod"/>
            </a:pPr>
            <a:r>
              <a:rPr lang="en-US" noProof="1"/>
              <a:t>The Data Integration cost involves incorporating carbon footprint and user data, ensuring accurate tracking and personalized recommendations for users. It includes expenses for organizing and managing these datasets securely and efficiently within the app infrastructure.</a:t>
            </a:r>
          </a:p>
          <a:p>
            <a:pPr marL="342900" indent="-342900">
              <a:buFont typeface="+mj-lt"/>
              <a:buAutoNum type="arabicPeriod"/>
            </a:pPr>
            <a:r>
              <a:rPr lang="en-US" noProof="1"/>
              <a:t>The marketing cost for EcoTrace includes promotion and content creation to generate awareness, engage users, and drive adoption. It includes expenses for advertising campaigns, social media outreach, and creating compelling content to highlight the app's value proposition and benefits.</a:t>
            </a:r>
          </a:p>
        </p:txBody>
      </p:sp>
      <p:sp>
        <p:nvSpPr>
          <p:cNvPr id="3" name="Slide Number Placeholder 2">
            <a:extLst>
              <a:ext uri="{FF2B5EF4-FFF2-40B4-BE49-F238E27FC236}">
                <a16:creationId xmlns:a16="http://schemas.microsoft.com/office/drawing/2014/main" id="{2244084A-0289-782C-C2AC-07E397FB0C46}"/>
              </a:ext>
            </a:extLst>
          </p:cNvPr>
          <p:cNvSpPr>
            <a:spLocks noGrp="1"/>
          </p:cNvSpPr>
          <p:nvPr>
            <p:ph type="sldNum" sz="quarter" idx="4"/>
          </p:nvPr>
        </p:nvSpPr>
        <p:spPr>
          <a:xfrm>
            <a:off x="8534400" y="6121252"/>
            <a:ext cx="2743200" cy="365125"/>
          </a:xfrm>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4083015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F877-0583-8C2A-50FE-C4D7E3270805}"/>
              </a:ext>
            </a:extLst>
          </p:cNvPr>
          <p:cNvSpPr>
            <a:spLocks noGrp="1"/>
          </p:cNvSpPr>
          <p:nvPr>
            <p:ph type="title"/>
          </p:nvPr>
        </p:nvSpPr>
        <p:spPr/>
        <p:txBody>
          <a:bodyPr/>
          <a:lstStyle/>
          <a:p>
            <a:r>
              <a:rPr lang="en-IN" dirty="0"/>
              <a:t>Road Map</a:t>
            </a:r>
          </a:p>
        </p:txBody>
      </p:sp>
      <p:sp>
        <p:nvSpPr>
          <p:cNvPr id="5" name="Slide Number Placeholder 4">
            <a:extLst>
              <a:ext uri="{FF2B5EF4-FFF2-40B4-BE49-F238E27FC236}">
                <a16:creationId xmlns:a16="http://schemas.microsoft.com/office/drawing/2014/main" id="{5A508D07-478A-227E-16BC-A4A4A83EB04F}"/>
              </a:ext>
            </a:extLst>
          </p:cNvPr>
          <p:cNvSpPr>
            <a:spLocks noGrp="1"/>
          </p:cNvSpPr>
          <p:nvPr>
            <p:ph type="sldNum" sz="quarter" idx="4"/>
          </p:nvPr>
        </p:nvSpPr>
        <p:spPr/>
        <p:txBody>
          <a:bodyPr/>
          <a:lstStyle/>
          <a:p>
            <a:fld id="{B5CEABB6-07DC-46E8-9B57-56EC44A396E5}" type="slidenum">
              <a:rPr lang="en-US" smtClean="0"/>
              <a:pPr/>
              <a:t>22</a:t>
            </a:fld>
            <a:endParaRPr lang="en-US" dirty="0"/>
          </a:p>
        </p:txBody>
      </p:sp>
      <p:pic>
        <p:nvPicPr>
          <p:cNvPr id="3" name="Picture 2">
            <a:extLst>
              <a:ext uri="{FF2B5EF4-FFF2-40B4-BE49-F238E27FC236}">
                <a16:creationId xmlns:a16="http://schemas.microsoft.com/office/drawing/2014/main" id="{B21B2B1A-A602-4842-EF37-25A7E38867E6}"/>
              </a:ext>
            </a:extLst>
          </p:cNvPr>
          <p:cNvPicPr>
            <a:picLocks noChangeAspect="1"/>
          </p:cNvPicPr>
          <p:nvPr/>
        </p:nvPicPr>
        <p:blipFill rotWithShape="1">
          <a:blip r:embed="rId2">
            <a:alphaModFix amt="25000"/>
          </a:blip>
          <a:srcRect l="3702" r="4208" b="4619"/>
          <a:stretch/>
        </p:blipFill>
        <p:spPr>
          <a:xfrm>
            <a:off x="408972" y="4145226"/>
            <a:ext cx="11374055" cy="2343411"/>
          </a:xfrm>
          <a:prstGeom prst="rect">
            <a:avLst/>
          </a:prstGeom>
          <a:gradFill>
            <a:gsLst>
              <a:gs pos="60000">
                <a:schemeClr val="accent5">
                  <a:lumMod val="20000"/>
                  <a:lumOff val="80000"/>
                </a:schemeClr>
              </a:gs>
              <a:gs pos="80000">
                <a:schemeClr val="accent5">
                  <a:lumMod val="40000"/>
                  <a:lumOff val="60000"/>
                </a:schemeClr>
              </a:gs>
              <a:gs pos="0">
                <a:schemeClr val="accent1">
                  <a:lumMod val="5000"/>
                  <a:lumOff val="95000"/>
                </a:schemeClr>
              </a:gs>
              <a:gs pos="100000">
                <a:schemeClr val="accent5">
                  <a:lumMod val="60000"/>
                  <a:lumOff val="40000"/>
                </a:schemeClr>
              </a:gs>
            </a:gsLst>
            <a:lin ang="5400000" scaled="1"/>
          </a:gradFill>
        </p:spPr>
      </p:pic>
      <p:cxnSp>
        <p:nvCxnSpPr>
          <p:cNvPr id="4" name="Straight Connector 3">
            <a:extLst>
              <a:ext uri="{FF2B5EF4-FFF2-40B4-BE49-F238E27FC236}">
                <a16:creationId xmlns:a16="http://schemas.microsoft.com/office/drawing/2014/main" id="{A33DACEB-F2B3-BAED-6CAC-45EBC78275C7}"/>
              </a:ext>
            </a:extLst>
          </p:cNvPr>
          <p:cNvCxnSpPr>
            <a:cxnSpLocks/>
          </p:cNvCxnSpPr>
          <p:nvPr/>
        </p:nvCxnSpPr>
        <p:spPr>
          <a:xfrm>
            <a:off x="6096000" y="3429000"/>
            <a:ext cx="16548100" cy="0"/>
          </a:xfrm>
          <a:prstGeom prst="line">
            <a:avLst/>
          </a:prstGeom>
          <a:ln w="12700"/>
        </p:spPr>
        <p:style>
          <a:lnRef idx="3">
            <a:schemeClr val="dk1"/>
          </a:lnRef>
          <a:fillRef idx="0">
            <a:schemeClr val="dk1"/>
          </a:fillRef>
          <a:effectRef idx="2">
            <a:schemeClr val="dk1"/>
          </a:effectRef>
          <a:fontRef idx="minor">
            <a:schemeClr val="tx1"/>
          </a:fontRef>
        </p:style>
      </p:cxnSp>
      <p:sp>
        <p:nvSpPr>
          <p:cNvPr id="6" name="!!2023">
            <a:extLst>
              <a:ext uri="{FF2B5EF4-FFF2-40B4-BE49-F238E27FC236}">
                <a16:creationId xmlns:a16="http://schemas.microsoft.com/office/drawing/2014/main" id="{73E9A5E2-7AAF-B756-1BE2-5E9923B676D8}"/>
              </a:ext>
            </a:extLst>
          </p:cNvPr>
          <p:cNvSpPr>
            <a:spLocks noChangeAspect="1"/>
          </p:cNvSpPr>
          <p:nvPr/>
        </p:nvSpPr>
        <p:spPr>
          <a:xfrm>
            <a:off x="6006000" y="3339000"/>
            <a:ext cx="180000" cy="18000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CD0F7B8-DA45-5991-FF71-1A662603448B}"/>
              </a:ext>
            </a:extLst>
          </p:cNvPr>
          <p:cNvSpPr txBox="1"/>
          <p:nvPr/>
        </p:nvSpPr>
        <p:spPr>
          <a:xfrm>
            <a:off x="5327650" y="3609000"/>
            <a:ext cx="1536700" cy="430887"/>
          </a:xfrm>
          <a:prstGeom prst="rect">
            <a:avLst/>
          </a:prstGeom>
          <a:noFill/>
        </p:spPr>
        <p:txBody>
          <a:bodyPr wrap="square" rtlCol="0">
            <a:spAutoFit/>
          </a:bodyPr>
          <a:lstStyle/>
          <a:p>
            <a:pPr algn="ctr"/>
            <a:r>
              <a:rPr lang="en-US" sz="2200" b="1" spc="600" dirty="0"/>
              <a:t>2024</a:t>
            </a:r>
            <a:endParaRPr lang="en-US" sz="2200" dirty="0">
              <a:solidFill>
                <a:schemeClr val="tx1">
                  <a:lumMod val="75000"/>
                  <a:lumOff val="25000"/>
                </a:schemeClr>
              </a:solidFill>
              <a:latin typeface="Agency FB" panose="020B0503020202020204" pitchFamily="34" charset="77"/>
            </a:endParaRPr>
          </a:p>
        </p:txBody>
      </p:sp>
      <p:sp>
        <p:nvSpPr>
          <p:cNvPr id="8" name="!!2024">
            <a:extLst>
              <a:ext uri="{FF2B5EF4-FFF2-40B4-BE49-F238E27FC236}">
                <a16:creationId xmlns:a16="http://schemas.microsoft.com/office/drawing/2014/main" id="{95B9673C-5098-B721-77B8-12A2611242D3}"/>
              </a:ext>
            </a:extLst>
          </p:cNvPr>
          <p:cNvSpPr>
            <a:spLocks noChangeAspect="1"/>
          </p:cNvSpPr>
          <p:nvPr/>
        </p:nvSpPr>
        <p:spPr>
          <a:xfrm>
            <a:off x="12267100" y="3339000"/>
            <a:ext cx="180000" cy="180000"/>
          </a:xfrm>
          <a:prstGeom prst="ellipse">
            <a:avLst/>
          </a:prstGeom>
          <a:solidFill>
            <a:schemeClr val="bg2">
              <a:lumMod val="75000"/>
            </a:schemeClr>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C50AFF0-3DF4-A25C-E4A7-A0F87FADD331}"/>
              </a:ext>
            </a:extLst>
          </p:cNvPr>
          <p:cNvSpPr txBox="1"/>
          <p:nvPr/>
        </p:nvSpPr>
        <p:spPr>
          <a:xfrm>
            <a:off x="3163400" y="2273573"/>
            <a:ext cx="3022600" cy="430887"/>
          </a:xfrm>
          <a:prstGeom prst="rect">
            <a:avLst/>
          </a:prstGeom>
          <a:noFill/>
        </p:spPr>
        <p:txBody>
          <a:bodyPr wrap="square" rtlCol="0">
            <a:spAutoFit/>
          </a:bodyPr>
          <a:lstStyle/>
          <a:p>
            <a:pPr algn="ctr"/>
            <a:r>
              <a:rPr lang="en-US" sz="2200" b="1" spc="600" dirty="0"/>
              <a:t>Planning</a:t>
            </a:r>
            <a:endParaRPr lang="en-US" sz="2200" b="1" spc="600" dirty="0">
              <a:solidFill>
                <a:schemeClr val="tx1">
                  <a:lumMod val="75000"/>
                  <a:lumOff val="25000"/>
                </a:schemeClr>
              </a:solidFill>
            </a:endParaRPr>
          </a:p>
        </p:txBody>
      </p:sp>
      <p:sp>
        <p:nvSpPr>
          <p:cNvPr id="10" name="TextBox 9">
            <a:extLst>
              <a:ext uri="{FF2B5EF4-FFF2-40B4-BE49-F238E27FC236}">
                <a16:creationId xmlns:a16="http://schemas.microsoft.com/office/drawing/2014/main" id="{C0321F28-B505-11E3-7457-C33776ECFA33}"/>
              </a:ext>
            </a:extLst>
          </p:cNvPr>
          <p:cNvSpPr txBox="1"/>
          <p:nvPr/>
        </p:nvSpPr>
        <p:spPr>
          <a:xfrm>
            <a:off x="7591510" y="2273572"/>
            <a:ext cx="3022600" cy="430887"/>
          </a:xfrm>
          <a:prstGeom prst="rect">
            <a:avLst/>
          </a:prstGeom>
          <a:noFill/>
        </p:spPr>
        <p:txBody>
          <a:bodyPr wrap="square" rtlCol="0">
            <a:spAutoFit/>
          </a:bodyPr>
          <a:lstStyle/>
          <a:p>
            <a:pPr algn="ctr"/>
            <a:r>
              <a:rPr lang="en-US" sz="2200" b="1" spc="600" dirty="0"/>
              <a:t>Analysis</a:t>
            </a:r>
            <a:endParaRPr lang="en-US" sz="2200" dirty="0">
              <a:solidFill>
                <a:schemeClr val="tx1">
                  <a:lumMod val="75000"/>
                  <a:lumOff val="25000"/>
                </a:schemeClr>
              </a:solidFill>
              <a:latin typeface="Agency FB" panose="020B0503020202020204" pitchFamily="34" charset="77"/>
            </a:endParaRPr>
          </a:p>
        </p:txBody>
      </p:sp>
      <p:pic>
        <p:nvPicPr>
          <p:cNvPr id="11" name="Picture 10">
            <a:extLst>
              <a:ext uri="{FF2B5EF4-FFF2-40B4-BE49-F238E27FC236}">
                <a16:creationId xmlns:a16="http://schemas.microsoft.com/office/drawing/2014/main" id="{CA1177EE-538A-EB8E-2FF3-88D2E777F625}"/>
              </a:ext>
            </a:extLst>
          </p:cNvPr>
          <p:cNvPicPr>
            <a:picLocks noChangeAspect="1"/>
          </p:cNvPicPr>
          <p:nvPr/>
        </p:nvPicPr>
        <p:blipFill>
          <a:blip r:embed="rId3"/>
          <a:stretch>
            <a:fillRect/>
          </a:stretch>
        </p:blipFill>
        <p:spPr>
          <a:xfrm>
            <a:off x="3916858" y="4153541"/>
            <a:ext cx="1754308" cy="1260000"/>
          </a:xfrm>
          <a:prstGeom prst="rect">
            <a:avLst/>
          </a:prstGeom>
          <a:effectLst>
            <a:reflection blurRad="6350" stA="50000" endA="300" endPos="55500" dist="101600" dir="5400000" sy="-100000" algn="bl" rotWithShape="0"/>
          </a:effectLst>
        </p:spPr>
      </p:pic>
      <p:pic>
        <p:nvPicPr>
          <p:cNvPr id="15" name="Picture 14">
            <a:extLst>
              <a:ext uri="{FF2B5EF4-FFF2-40B4-BE49-F238E27FC236}">
                <a16:creationId xmlns:a16="http://schemas.microsoft.com/office/drawing/2014/main" id="{3A31ACD1-DD09-8232-A143-CDE0FCD77254}"/>
              </a:ext>
            </a:extLst>
          </p:cNvPr>
          <p:cNvPicPr>
            <a:picLocks noChangeAspect="1"/>
          </p:cNvPicPr>
          <p:nvPr/>
        </p:nvPicPr>
        <p:blipFill>
          <a:blip r:embed="rId4"/>
          <a:stretch>
            <a:fillRect/>
          </a:stretch>
        </p:blipFill>
        <p:spPr>
          <a:xfrm>
            <a:off x="8174122" y="4150428"/>
            <a:ext cx="1857375" cy="1238250"/>
          </a:xfrm>
          <a:prstGeom prst="rect">
            <a:avLst/>
          </a:prstGeom>
          <a:effectLst>
            <a:reflection blurRad="6350" stA="50000" endA="300" endPos="55500" dist="101600" dir="5400000" sy="-100000" algn="bl" rotWithShape="0"/>
          </a:effectLst>
        </p:spPr>
      </p:pic>
    </p:spTree>
    <p:extLst>
      <p:ext uri="{BB962C8B-B14F-4D97-AF65-F5344CB8AC3E}">
        <p14:creationId xmlns:p14="http://schemas.microsoft.com/office/powerpoint/2010/main" val="1933105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F877-0583-8C2A-50FE-C4D7E3270805}"/>
              </a:ext>
            </a:extLst>
          </p:cNvPr>
          <p:cNvSpPr>
            <a:spLocks noGrp="1"/>
          </p:cNvSpPr>
          <p:nvPr>
            <p:ph type="title"/>
          </p:nvPr>
        </p:nvSpPr>
        <p:spPr/>
        <p:txBody>
          <a:bodyPr/>
          <a:lstStyle/>
          <a:p>
            <a:r>
              <a:rPr lang="en-IN" dirty="0"/>
              <a:t>Road Map</a:t>
            </a:r>
          </a:p>
        </p:txBody>
      </p:sp>
      <p:sp>
        <p:nvSpPr>
          <p:cNvPr id="5" name="Slide Number Placeholder 4">
            <a:extLst>
              <a:ext uri="{FF2B5EF4-FFF2-40B4-BE49-F238E27FC236}">
                <a16:creationId xmlns:a16="http://schemas.microsoft.com/office/drawing/2014/main" id="{5A508D07-478A-227E-16BC-A4A4A83EB04F}"/>
              </a:ext>
            </a:extLst>
          </p:cNvPr>
          <p:cNvSpPr>
            <a:spLocks noGrp="1"/>
          </p:cNvSpPr>
          <p:nvPr>
            <p:ph type="sldNum" sz="quarter" idx="4"/>
          </p:nvPr>
        </p:nvSpPr>
        <p:spPr/>
        <p:txBody>
          <a:bodyPr/>
          <a:lstStyle/>
          <a:p>
            <a:fld id="{B5CEABB6-07DC-46E8-9B57-56EC44A396E5}" type="slidenum">
              <a:rPr lang="en-US" smtClean="0"/>
              <a:pPr/>
              <a:t>23</a:t>
            </a:fld>
            <a:endParaRPr lang="en-US" dirty="0"/>
          </a:p>
        </p:txBody>
      </p:sp>
      <p:pic>
        <p:nvPicPr>
          <p:cNvPr id="3" name="Picture 2">
            <a:extLst>
              <a:ext uri="{FF2B5EF4-FFF2-40B4-BE49-F238E27FC236}">
                <a16:creationId xmlns:a16="http://schemas.microsoft.com/office/drawing/2014/main" id="{B21B2B1A-A602-4842-EF37-25A7E38867E6}"/>
              </a:ext>
            </a:extLst>
          </p:cNvPr>
          <p:cNvPicPr>
            <a:picLocks noChangeAspect="1"/>
          </p:cNvPicPr>
          <p:nvPr/>
        </p:nvPicPr>
        <p:blipFill rotWithShape="1">
          <a:blip r:embed="rId2">
            <a:alphaModFix amt="25000"/>
          </a:blip>
          <a:srcRect l="3702" r="4208" b="4619"/>
          <a:stretch/>
        </p:blipFill>
        <p:spPr>
          <a:xfrm>
            <a:off x="408972" y="4145226"/>
            <a:ext cx="11374055" cy="2343411"/>
          </a:xfrm>
          <a:prstGeom prst="rect">
            <a:avLst/>
          </a:prstGeom>
          <a:gradFill>
            <a:gsLst>
              <a:gs pos="60000">
                <a:schemeClr val="accent5">
                  <a:lumMod val="20000"/>
                  <a:lumOff val="80000"/>
                </a:schemeClr>
              </a:gs>
              <a:gs pos="80000">
                <a:schemeClr val="accent5">
                  <a:lumMod val="40000"/>
                  <a:lumOff val="60000"/>
                </a:schemeClr>
              </a:gs>
              <a:gs pos="0">
                <a:schemeClr val="accent1">
                  <a:lumMod val="5000"/>
                  <a:lumOff val="95000"/>
                </a:schemeClr>
              </a:gs>
              <a:gs pos="100000">
                <a:schemeClr val="accent5">
                  <a:lumMod val="60000"/>
                  <a:lumOff val="40000"/>
                </a:schemeClr>
              </a:gs>
            </a:gsLst>
            <a:lin ang="5400000" scaled="1"/>
          </a:gradFill>
        </p:spPr>
      </p:pic>
      <p:cxnSp>
        <p:nvCxnSpPr>
          <p:cNvPr id="4" name="Straight Connector 3">
            <a:extLst>
              <a:ext uri="{FF2B5EF4-FFF2-40B4-BE49-F238E27FC236}">
                <a16:creationId xmlns:a16="http://schemas.microsoft.com/office/drawing/2014/main" id="{A33DACEB-F2B3-BAED-6CAC-45EBC78275C7}"/>
              </a:ext>
            </a:extLst>
          </p:cNvPr>
          <p:cNvCxnSpPr>
            <a:cxnSpLocks/>
          </p:cNvCxnSpPr>
          <p:nvPr/>
        </p:nvCxnSpPr>
        <p:spPr>
          <a:xfrm>
            <a:off x="-162560" y="3429000"/>
            <a:ext cx="16548100" cy="0"/>
          </a:xfrm>
          <a:prstGeom prst="line">
            <a:avLst/>
          </a:prstGeom>
          <a:ln w="12700"/>
        </p:spPr>
        <p:style>
          <a:lnRef idx="3">
            <a:schemeClr val="dk1"/>
          </a:lnRef>
          <a:fillRef idx="0">
            <a:schemeClr val="dk1"/>
          </a:fillRef>
          <a:effectRef idx="2">
            <a:schemeClr val="dk1"/>
          </a:effectRef>
          <a:fontRef idx="minor">
            <a:schemeClr val="tx1"/>
          </a:fontRef>
        </p:style>
      </p:cxnSp>
      <p:sp>
        <p:nvSpPr>
          <p:cNvPr id="6" name="!!2023">
            <a:extLst>
              <a:ext uri="{FF2B5EF4-FFF2-40B4-BE49-F238E27FC236}">
                <a16:creationId xmlns:a16="http://schemas.microsoft.com/office/drawing/2014/main" id="{73E9A5E2-7AAF-B756-1BE2-5E9923B676D8}"/>
              </a:ext>
            </a:extLst>
          </p:cNvPr>
          <p:cNvSpPr>
            <a:spLocks noChangeAspect="1"/>
          </p:cNvSpPr>
          <p:nvPr/>
        </p:nvSpPr>
        <p:spPr>
          <a:xfrm>
            <a:off x="6006000" y="3339000"/>
            <a:ext cx="180000" cy="18000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CD0F7B8-DA45-5991-FF71-1A662603448B}"/>
              </a:ext>
            </a:extLst>
          </p:cNvPr>
          <p:cNvSpPr txBox="1"/>
          <p:nvPr/>
        </p:nvSpPr>
        <p:spPr>
          <a:xfrm>
            <a:off x="5327650" y="3609000"/>
            <a:ext cx="1536700" cy="430887"/>
          </a:xfrm>
          <a:prstGeom prst="rect">
            <a:avLst/>
          </a:prstGeom>
          <a:noFill/>
        </p:spPr>
        <p:txBody>
          <a:bodyPr wrap="square" rtlCol="0">
            <a:spAutoFit/>
          </a:bodyPr>
          <a:lstStyle/>
          <a:p>
            <a:pPr algn="ctr"/>
            <a:r>
              <a:rPr lang="en-US" sz="2200" b="1" spc="600" dirty="0"/>
              <a:t>2025</a:t>
            </a:r>
            <a:endParaRPr lang="en-US" sz="2200" dirty="0">
              <a:solidFill>
                <a:schemeClr val="tx1">
                  <a:lumMod val="75000"/>
                  <a:lumOff val="25000"/>
                </a:schemeClr>
              </a:solidFill>
              <a:latin typeface="Agency FB" panose="020B0503020202020204" pitchFamily="34" charset="77"/>
            </a:endParaRPr>
          </a:p>
        </p:txBody>
      </p:sp>
      <p:sp>
        <p:nvSpPr>
          <p:cNvPr id="8" name="!!2024">
            <a:extLst>
              <a:ext uri="{FF2B5EF4-FFF2-40B4-BE49-F238E27FC236}">
                <a16:creationId xmlns:a16="http://schemas.microsoft.com/office/drawing/2014/main" id="{95B9673C-5098-B721-77B8-12A2611242D3}"/>
              </a:ext>
            </a:extLst>
          </p:cNvPr>
          <p:cNvSpPr>
            <a:spLocks noChangeAspect="1"/>
          </p:cNvSpPr>
          <p:nvPr/>
        </p:nvSpPr>
        <p:spPr>
          <a:xfrm>
            <a:off x="12267100" y="3339000"/>
            <a:ext cx="180000" cy="180000"/>
          </a:xfrm>
          <a:prstGeom prst="ellipse">
            <a:avLst/>
          </a:prstGeom>
          <a:solidFill>
            <a:schemeClr val="bg2">
              <a:lumMod val="75000"/>
            </a:schemeClr>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C50AFF0-3DF4-A25C-E4A7-A0F87FADD331}"/>
              </a:ext>
            </a:extLst>
          </p:cNvPr>
          <p:cNvSpPr txBox="1"/>
          <p:nvPr/>
        </p:nvSpPr>
        <p:spPr>
          <a:xfrm>
            <a:off x="3163400" y="2273573"/>
            <a:ext cx="3022600" cy="769441"/>
          </a:xfrm>
          <a:prstGeom prst="rect">
            <a:avLst/>
          </a:prstGeom>
          <a:noFill/>
        </p:spPr>
        <p:txBody>
          <a:bodyPr wrap="square" rtlCol="0">
            <a:spAutoFit/>
          </a:bodyPr>
          <a:lstStyle/>
          <a:p>
            <a:pPr algn="ctr"/>
            <a:r>
              <a:rPr lang="en-US" sz="2200" b="1" spc="600" dirty="0"/>
              <a:t>Design and Development</a:t>
            </a:r>
            <a:endParaRPr lang="en-US" sz="2200" b="1" spc="600" dirty="0">
              <a:solidFill>
                <a:schemeClr val="tx1">
                  <a:lumMod val="75000"/>
                  <a:lumOff val="25000"/>
                </a:schemeClr>
              </a:solidFill>
            </a:endParaRPr>
          </a:p>
        </p:txBody>
      </p:sp>
      <p:sp>
        <p:nvSpPr>
          <p:cNvPr id="10" name="TextBox 9">
            <a:extLst>
              <a:ext uri="{FF2B5EF4-FFF2-40B4-BE49-F238E27FC236}">
                <a16:creationId xmlns:a16="http://schemas.microsoft.com/office/drawing/2014/main" id="{C0321F28-B505-11E3-7457-C33776ECFA33}"/>
              </a:ext>
            </a:extLst>
          </p:cNvPr>
          <p:cNvSpPr txBox="1"/>
          <p:nvPr/>
        </p:nvSpPr>
        <p:spPr>
          <a:xfrm>
            <a:off x="7591509" y="2273572"/>
            <a:ext cx="3126647" cy="430887"/>
          </a:xfrm>
          <a:prstGeom prst="rect">
            <a:avLst/>
          </a:prstGeom>
          <a:noFill/>
        </p:spPr>
        <p:txBody>
          <a:bodyPr wrap="square" rtlCol="0">
            <a:spAutoFit/>
          </a:bodyPr>
          <a:lstStyle/>
          <a:p>
            <a:pPr algn="ctr"/>
            <a:r>
              <a:rPr lang="en-US" sz="2200" b="1" spc="600" dirty="0"/>
              <a:t>Testing</a:t>
            </a:r>
            <a:endParaRPr lang="en-US" sz="2200" dirty="0">
              <a:solidFill>
                <a:schemeClr val="tx1">
                  <a:lumMod val="75000"/>
                  <a:lumOff val="25000"/>
                </a:schemeClr>
              </a:solidFill>
              <a:latin typeface="Agency FB" panose="020B0503020202020204" pitchFamily="34" charset="77"/>
            </a:endParaRPr>
          </a:p>
        </p:txBody>
      </p:sp>
      <p:pic>
        <p:nvPicPr>
          <p:cNvPr id="12" name="Picture 11">
            <a:extLst>
              <a:ext uri="{FF2B5EF4-FFF2-40B4-BE49-F238E27FC236}">
                <a16:creationId xmlns:a16="http://schemas.microsoft.com/office/drawing/2014/main" id="{8138E92F-2671-C913-87BF-80FA8CFA7DD6}"/>
              </a:ext>
            </a:extLst>
          </p:cNvPr>
          <p:cNvPicPr>
            <a:picLocks noChangeAspect="1"/>
          </p:cNvPicPr>
          <p:nvPr/>
        </p:nvPicPr>
        <p:blipFill>
          <a:blip r:embed="rId3"/>
          <a:stretch>
            <a:fillRect/>
          </a:stretch>
        </p:blipFill>
        <p:spPr>
          <a:xfrm>
            <a:off x="-270189" y="3339000"/>
            <a:ext cx="195089" cy="188992"/>
          </a:xfrm>
          <a:prstGeom prst="rect">
            <a:avLst/>
          </a:prstGeom>
        </p:spPr>
      </p:pic>
      <p:pic>
        <p:nvPicPr>
          <p:cNvPr id="13" name="Picture 12">
            <a:extLst>
              <a:ext uri="{FF2B5EF4-FFF2-40B4-BE49-F238E27FC236}">
                <a16:creationId xmlns:a16="http://schemas.microsoft.com/office/drawing/2014/main" id="{A4D96BEB-802D-7A62-BFBE-E82A63C84EB6}"/>
              </a:ext>
            </a:extLst>
          </p:cNvPr>
          <p:cNvPicPr>
            <a:picLocks noChangeAspect="1"/>
          </p:cNvPicPr>
          <p:nvPr/>
        </p:nvPicPr>
        <p:blipFill>
          <a:blip r:embed="rId4"/>
          <a:stretch>
            <a:fillRect/>
          </a:stretch>
        </p:blipFill>
        <p:spPr>
          <a:xfrm>
            <a:off x="3850787" y="4060735"/>
            <a:ext cx="1647825" cy="1238250"/>
          </a:xfrm>
          <a:prstGeom prst="rect">
            <a:avLst/>
          </a:prstGeom>
          <a:effectLst>
            <a:reflection blurRad="6350" stA="50000" endA="300" endPos="55500" dist="50800" dir="5400000" sy="-100000" algn="bl" rotWithShape="0"/>
          </a:effectLst>
        </p:spPr>
      </p:pic>
      <p:pic>
        <p:nvPicPr>
          <p:cNvPr id="14" name="Picture 13">
            <a:extLst>
              <a:ext uri="{FF2B5EF4-FFF2-40B4-BE49-F238E27FC236}">
                <a16:creationId xmlns:a16="http://schemas.microsoft.com/office/drawing/2014/main" id="{20983A31-AC0A-F683-9585-A31297093C1A}"/>
              </a:ext>
            </a:extLst>
          </p:cNvPr>
          <p:cNvPicPr>
            <a:picLocks noChangeAspect="1"/>
          </p:cNvPicPr>
          <p:nvPr/>
        </p:nvPicPr>
        <p:blipFill>
          <a:blip r:embed="rId5"/>
          <a:stretch>
            <a:fillRect/>
          </a:stretch>
        </p:blipFill>
        <p:spPr>
          <a:xfrm>
            <a:off x="8226144" y="4078977"/>
            <a:ext cx="1857375" cy="1238250"/>
          </a:xfrm>
          <a:prstGeom prst="rect">
            <a:avLst/>
          </a:prstGeom>
          <a:effectLst>
            <a:reflection blurRad="6350" stA="50000" endA="300" endPos="55500" dist="50800" dir="5400000" sy="-100000" algn="bl" rotWithShape="0"/>
          </a:effectLst>
        </p:spPr>
      </p:pic>
      <p:pic>
        <p:nvPicPr>
          <p:cNvPr id="11" name="Picture 10">
            <a:extLst>
              <a:ext uri="{FF2B5EF4-FFF2-40B4-BE49-F238E27FC236}">
                <a16:creationId xmlns:a16="http://schemas.microsoft.com/office/drawing/2014/main" id="{D4BE2492-FDCE-135C-805F-39EC1A281E18}"/>
              </a:ext>
            </a:extLst>
          </p:cNvPr>
          <p:cNvPicPr>
            <a:picLocks noChangeAspect="1"/>
          </p:cNvPicPr>
          <p:nvPr/>
        </p:nvPicPr>
        <p:blipFill>
          <a:blip r:embed="rId6"/>
          <a:stretch>
            <a:fillRect/>
          </a:stretch>
        </p:blipFill>
        <p:spPr>
          <a:xfrm>
            <a:off x="16385540" y="3358890"/>
            <a:ext cx="121931" cy="140220"/>
          </a:xfrm>
          <a:prstGeom prst="rect">
            <a:avLst/>
          </a:prstGeom>
        </p:spPr>
      </p:pic>
    </p:spTree>
    <p:extLst>
      <p:ext uri="{BB962C8B-B14F-4D97-AF65-F5344CB8AC3E}">
        <p14:creationId xmlns:p14="http://schemas.microsoft.com/office/powerpoint/2010/main" val="25930869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F877-0583-8C2A-50FE-C4D7E3270805}"/>
              </a:ext>
            </a:extLst>
          </p:cNvPr>
          <p:cNvSpPr>
            <a:spLocks noGrp="1"/>
          </p:cNvSpPr>
          <p:nvPr>
            <p:ph type="title"/>
          </p:nvPr>
        </p:nvSpPr>
        <p:spPr/>
        <p:txBody>
          <a:bodyPr/>
          <a:lstStyle/>
          <a:p>
            <a:r>
              <a:rPr lang="en-IN" dirty="0"/>
              <a:t>Road Map</a:t>
            </a:r>
          </a:p>
        </p:txBody>
      </p:sp>
      <p:sp>
        <p:nvSpPr>
          <p:cNvPr id="5" name="Slide Number Placeholder 4">
            <a:extLst>
              <a:ext uri="{FF2B5EF4-FFF2-40B4-BE49-F238E27FC236}">
                <a16:creationId xmlns:a16="http://schemas.microsoft.com/office/drawing/2014/main" id="{5A508D07-478A-227E-16BC-A4A4A83EB04F}"/>
              </a:ext>
            </a:extLst>
          </p:cNvPr>
          <p:cNvSpPr>
            <a:spLocks noGrp="1"/>
          </p:cNvSpPr>
          <p:nvPr>
            <p:ph type="sldNum" sz="quarter" idx="4"/>
          </p:nvPr>
        </p:nvSpPr>
        <p:spPr/>
        <p:txBody>
          <a:bodyPr/>
          <a:lstStyle/>
          <a:p>
            <a:fld id="{B5CEABB6-07DC-46E8-9B57-56EC44A396E5}" type="slidenum">
              <a:rPr lang="en-US" smtClean="0"/>
              <a:pPr/>
              <a:t>24</a:t>
            </a:fld>
            <a:endParaRPr lang="en-US" dirty="0"/>
          </a:p>
        </p:txBody>
      </p:sp>
      <p:pic>
        <p:nvPicPr>
          <p:cNvPr id="3" name="Picture 2">
            <a:extLst>
              <a:ext uri="{FF2B5EF4-FFF2-40B4-BE49-F238E27FC236}">
                <a16:creationId xmlns:a16="http://schemas.microsoft.com/office/drawing/2014/main" id="{B21B2B1A-A602-4842-EF37-25A7E38867E6}"/>
              </a:ext>
            </a:extLst>
          </p:cNvPr>
          <p:cNvPicPr>
            <a:picLocks noChangeAspect="1"/>
          </p:cNvPicPr>
          <p:nvPr/>
        </p:nvPicPr>
        <p:blipFill rotWithShape="1">
          <a:blip r:embed="rId2">
            <a:alphaModFix amt="25000"/>
          </a:blip>
          <a:srcRect l="3702" r="4208" b="4619"/>
          <a:stretch/>
        </p:blipFill>
        <p:spPr>
          <a:xfrm>
            <a:off x="408972" y="4145226"/>
            <a:ext cx="11374055" cy="2343411"/>
          </a:xfrm>
          <a:prstGeom prst="rect">
            <a:avLst/>
          </a:prstGeom>
          <a:gradFill>
            <a:gsLst>
              <a:gs pos="60000">
                <a:schemeClr val="accent5">
                  <a:lumMod val="20000"/>
                  <a:lumOff val="80000"/>
                </a:schemeClr>
              </a:gs>
              <a:gs pos="80000">
                <a:schemeClr val="accent5">
                  <a:lumMod val="40000"/>
                  <a:lumOff val="60000"/>
                </a:schemeClr>
              </a:gs>
              <a:gs pos="0">
                <a:schemeClr val="accent1">
                  <a:lumMod val="5000"/>
                  <a:lumOff val="95000"/>
                </a:schemeClr>
              </a:gs>
              <a:gs pos="100000">
                <a:schemeClr val="accent5">
                  <a:lumMod val="60000"/>
                  <a:lumOff val="40000"/>
                </a:schemeClr>
              </a:gs>
            </a:gsLst>
            <a:lin ang="5400000" scaled="1"/>
          </a:gradFill>
        </p:spPr>
      </p:pic>
      <p:cxnSp>
        <p:nvCxnSpPr>
          <p:cNvPr id="4" name="Straight Connector 3">
            <a:extLst>
              <a:ext uri="{FF2B5EF4-FFF2-40B4-BE49-F238E27FC236}">
                <a16:creationId xmlns:a16="http://schemas.microsoft.com/office/drawing/2014/main" id="{A33DACEB-F2B3-BAED-6CAC-45EBC78275C7}"/>
              </a:ext>
            </a:extLst>
          </p:cNvPr>
          <p:cNvCxnSpPr>
            <a:cxnSpLocks/>
          </p:cNvCxnSpPr>
          <p:nvPr/>
        </p:nvCxnSpPr>
        <p:spPr>
          <a:xfrm>
            <a:off x="-7222490" y="3429000"/>
            <a:ext cx="16548100" cy="0"/>
          </a:xfrm>
          <a:prstGeom prst="line">
            <a:avLst/>
          </a:prstGeom>
          <a:ln w="12700"/>
        </p:spPr>
        <p:style>
          <a:lnRef idx="3">
            <a:schemeClr val="dk1"/>
          </a:lnRef>
          <a:fillRef idx="0">
            <a:schemeClr val="dk1"/>
          </a:fillRef>
          <a:effectRef idx="2">
            <a:schemeClr val="dk1"/>
          </a:effectRef>
          <a:fontRef idx="minor">
            <a:schemeClr val="tx1"/>
          </a:fontRef>
        </p:style>
      </p:cxnSp>
      <p:sp>
        <p:nvSpPr>
          <p:cNvPr id="6" name="!!2023">
            <a:extLst>
              <a:ext uri="{FF2B5EF4-FFF2-40B4-BE49-F238E27FC236}">
                <a16:creationId xmlns:a16="http://schemas.microsoft.com/office/drawing/2014/main" id="{73E9A5E2-7AAF-B756-1BE2-5E9923B676D8}"/>
              </a:ext>
            </a:extLst>
          </p:cNvPr>
          <p:cNvSpPr>
            <a:spLocks noChangeAspect="1"/>
          </p:cNvSpPr>
          <p:nvPr/>
        </p:nvSpPr>
        <p:spPr>
          <a:xfrm>
            <a:off x="6006000" y="3339000"/>
            <a:ext cx="180000" cy="18000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CD0F7B8-DA45-5991-FF71-1A662603448B}"/>
              </a:ext>
            </a:extLst>
          </p:cNvPr>
          <p:cNvSpPr txBox="1"/>
          <p:nvPr/>
        </p:nvSpPr>
        <p:spPr>
          <a:xfrm>
            <a:off x="5327650" y="3609000"/>
            <a:ext cx="1536700" cy="430887"/>
          </a:xfrm>
          <a:prstGeom prst="rect">
            <a:avLst/>
          </a:prstGeom>
          <a:noFill/>
        </p:spPr>
        <p:txBody>
          <a:bodyPr wrap="square" rtlCol="0">
            <a:spAutoFit/>
          </a:bodyPr>
          <a:lstStyle/>
          <a:p>
            <a:pPr algn="ctr"/>
            <a:r>
              <a:rPr lang="en-US" sz="2200" b="1" spc="600" dirty="0"/>
              <a:t>2026</a:t>
            </a:r>
            <a:endParaRPr lang="en-US" sz="2200" dirty="0">
              <a:solidFill>
                <a:schemeClr val="tx1">
                  <a:lumMod val="75000"/>
                  <a:lumOff val="25000"/>
                </a:schemeClr>
              </a:solidFill>
              <a:latin typeface="Agency FB" panose="020B0503020202020204" pitchFamily="34" charset="77"/>
            </a:endParaRPr>
          </a:p>
        </p:txBody>
      </p:sp>
      <p:sp>
        <p:nvSpPr>
          <p:cNvPr id="8" name="!!2024">
            <a:extLst>
              <a:ext uri="{FF2B5EF4-FFF2-40B4-BE49-F238E27FC236}">
                <a16:creationId xmlns:a16="http://schemas.microsoft.com/office/drawing/2014/main" id="{95B9673C-5098-B721-77B8-12A2611242D3}"/>
              </a:ext>
            </a:extLst>
          </p:cNvPr>
          <p:cNvSpPr>
            <a:spLocks noChangeAspect="1"/>
          </p:cNvSpPr>
          <p:nvPr/>
        </p:nvSpPr>
        <p:spPr>
          <a:xfrm>
            <a:off x="12267100" y="3339000"/>
            <a:ext cx="180000" cy="180000"/>
          </a:xfrm>
          <a:prstGeom prst="ellipse">
            <a:avLst/>
          </a:prstGeom>
          <a:solidFill>
            <a:schemeClr val="bg2">
              <a:lumMod val="75000"/>
            </a:schemeClr>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138E92F-2671-C913-87BF-80FA8CFA7DD6}"/>
              </a:ext>
            </a:extLst>
          </p:cNvPr>
          <p:cNvPicPr>
            <a:picLocks noChangeAspect="1"/>
          </p:cNvPicPr>
          <p:nvPr/>
        </p:nvPicPr>
        <p:blipFill>
          <a:blip r:embed="rId3"/>
          <a:stretch>
            <a:fillRect/>
          </a:stretch>
        </p:blipFill>
        <p:spPr>
          <a:xfrm>
            <a:off x="-270189" y="3339000"/>
            <a:ext cx="195089" cy="188992"/>
          </a:xfrm>
          <a:prstGeom prst="rect">
            <a:avLst/>
          </a:prstGeom>
        </p:spPr>
      </p:pic>
      <p:pic>
        <p:nvPicPr>
          <p:cNvPr id="11" name="Picture 10">
            <a:extLst>
              <a:ext uri="{FF2B5EF4-FFF2-40B4-BE49-F238E27FC236}">
                <a16:creationId xmlns:a16="http://schemas.microsoft.com/office/drawing/2014/main" id="{D4BE2492-FDCE-135C-805F-39EC1A281E18}"/>
              </a:ext>
            </a:extLst>
          </p:cNvPr>
          <p:cNvPicPr>
            <a:picLocks noChangeAspect="1"/>
          </p:cNvPicPr>
          <p:nvPr/>
        </p:nvPicPr>
        <p:blipFill>
          <a:blip r:embed="rId4"/>
          <a:stretch>
            <a:fillRect/>
          </a:stretch>
        </p:blipFill>
        <p:spPr>
          <a:xfrm>
            <a:off x="9325610" y="3358890"/>
            <a:ext cx="121931" cy="140220"/>
          </a:xfrm>
          <a:prstGeom prst="rect">
            <a:avLst/>
          </a:prstGeom>
        </p:spPr>
      </p:pic>
      <p:pic>
        <p:nvPicPr>
          <p:cNvPr id="15" name="Picture 14">
            <a:extLst>
              <a:ext uri="{FF2B5EF4-FFF2-40B4-BE49-F238E27FC236}">
                <a16:creationId xmlns:a16="http://schemas.microsoft.com/office/drawing/2014/main" id="{5290494C-78B2-8096-3AA8-026B97887608}"/>
              </a:ext>
            </a:extLst>
          </p:cNvPr>
          <p:cNvPicPr>
            <a:picLocks noChangeAspect="1"/>
          </p:cNvPicPr>
          <p:nvPr/>
        </p:nvPicPr>
        <p:blipFill>
          <a:blip r:embed="rId5"/>
          <a:stretch>
            <a:fillRect/>
          </a:stretch>
        </p:blipFill>
        <p:spPr>
          <a:xfrm>
            <a:off x="3443823" y="3950221"/>
            <a:ext cx="1883827" cy="2536156"/>
          </a:xfrm>
          <a:prstGeom prst="rect">
            <a:avLst/>
          </a:prstGeom>
        </p:spPr>
      </p:pic>
      <p:pic>
        <p:nvPicPr>
          <p:cNvPr id="16" name="Picture 15">
            <a:extLst>
              <a:ext uri="{FF2B5EF4-FFF2-40B4-BE49-F238E27FC236}">
                <a16:creationId xmlns:a16="http://schemas.microsoft.com/office/drawing/2014/main" id="{57DA0E3F-DC22-1171-3D3C-9B61585D5565}"/>
              </a:ext>
            </a:extLst>
          </p:cNvPr>
          <p:cNvPicPr>
            <a:picLocks noChangeAspect="1"/>
          </p:cNvPicPr>
          <p:nvPr/>
        </p:nvPicPr>
        <p:blipFill>
          <a:blip r:embed="rId6"/>
          <a:stretch>
            <a:fillRect/>
          </a:stretch>
        </p:blipFill>
        <p:spPr>
          <a:xfrm>
            <a:off x="8250838" y="4086419"/>
            <a:ext cx="1857375" cy="1238250"/>
          </a:xfrm>
          <a:prstGeom prst="rect">
            <a:avLst/>
          </a:prstGeom>
          <a:effectLst>
            <a:reflection blurRad="6350" stA="50000" endA="300" endPos="55500" dist="50800" dir="5400000" sy="-100000" algn="bl" rotWithShape="0"/>
          </a:effectLst>
        </p:spPr>
      </p:pic>
      <p:sp>
        <p:nvSpPr>
          <p:cNvPr id="17" name="TextBox 16">
            <a:extLst>
              <a:ext uri="{FF2B5EF4-FFF2-40B4-BE49-F238E27FC236}">
                <a16:creationId xmlns:a16="http://schemas.microsoft.com/office/drawing/2014/main" id="{97F79D5E-763F-5225-D3BD-33FF05C13613}"/>
              </a:ext>
            </a:extLst>
          </p:cNvPr>
          <p:cNvSpPr txBox="1"/>
          <p:nvPr/>
        </p:nvSpPr>
        <p:spPr>
          <a:xfrm>
            <a:off x="2980927" y="2273572"/>
            <a:ext cx="3115072" cy="430887"/>
          </a:xfrm>
          <a:prstGeom prst="rect">
            <a:avLst/>
          </a:prstGeom>
          <a:noFill/>
        </p:spPr>
        <p:txBody>
          <a:bodyPr wrap="square" rtlCol="0">
            <a:spAutoFit/>
          </a:bodyPr>
          <a:lstStyle/>
          <a:p>
            <a:pPr algn="ctr"/>
            <a:r>
              <a:rPr lang="en-US" sz="2200" b="1" spc="600" dirty="0"/>
              <a:t>Implementation</a:t>
            </a:r>
            <a:endParaRPr lang="en-US" sz="2200" b="1" spc="600" dirty="0">
              <a:solidFill>
                <a:schemeClr val="tx1">
                  <a:lumMod val="75000"/>
                  <a:lumOff val="25000"/>
                </a:schemeClr>
              </a:solidFill>
            </a:endParaRPr>
          </a:p>
        </p:txBody>
      </p:sp>
      <p:sp>
        <p:nvSpPr>
          <p:cNvPr id="19" name="TextBox 18">
            <a:extLst>
              <a:ext uri="{FF2B5EF4-FFF2-40B4-BE49-F238E27FC236}">
                <a16:creationId xmlns:a16="http://schemas.microsoft.com/office/drawing/2014/main" id="{AD5CFECC-AFDE-F60A-7B18-664BE5704932}"/>
              </a:ext>
            </a:extLst>
          </p:cNvPr>
          <p:cNvSpPr txBox="1"/>
          <p:nvPr/>
        </p:nvSpPr>
        <p:spPr>
          <a:xfrm>
            <a:off x="7591510" y="2273572"/>
            <a:ext cx="3115072" cy="430887"/>
          </a:xfrm>
          <a:prstGeom prst="rect">
            <a:avLst/>
          </a:prstGeom>
          <a:noFill/>
        </p:spPr>
        <p:txBody>
          <a:bodyPr wrap="square" rtlCol="0">
            <a:spAutoFit/>
          </a:bodyPr>
          <a:lstStyle/>
          <a:p>
            <a:pPr algn="ctr"/>
            <a:r>
              <a:rPr lang="en-US" sz="2200" b="1" spc="600" dirty="0"/>
              <a:t>Launch</a:t>
            </a:r>
            <a:endParaRPr lang="en-US" sz="2200" dirty="0">
              <a:solidFill>
                <a:schemeClr val="tx1">
                  <a:lumMod val="75000"/>
                  <a:lumOff val="25000"/>
                </a:schemeClr>
              </a:solidFill>
              <a:latin typeface="Agency FB" panose="020B0503020202020204" pitchFamily="34" charset="77"/>
            </a:endParaRPr>
          </a:p>
        </p:txBody>
      </p:sp>
    </p:spTree>
    <p:extLst>
      <p:ext uri="{BB962C8B-B14F-4D97-AF65-F5344CB8AC3E}">
        <p14:creationId xmlns:p14="http://schemas.microsoft.com/office/powerpoint/2010/main" val="4281607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F877-0583-8C2A-50FE-C4D7E3270805}"/>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BFB7BCC8-3254-4F7A-41C2-C5C745787F5B}"/>
              </a:ext>
            </a:extLst>
          </p:cNvPr>
          <p:cNvSpPr>
            <a:spLocks noGrp="1"/>
          </p:cNvSpPr>
          <p:nvPr>
            <p:ph sz="quarter" idx="11"/>
          </p:nvPr>
        </p:nvSpPr>
        <p:spPr/>
        <p:txBody>
          <a:bodyPr/>
          <a:lstStyle/>
          <a:p>
            <a:r>
              <a:rPr lang="en-IN" dirty="0"/>
              <a:t>Discussion.</a:t>
            </a:r>
          </a:p>
          <a:p>
            <a:r>
              <a:rPr lang="en-IN" dirty="0"/>
              <a:t>What is Special about us?</a:t>
            </a:r>
          </a:p>
          <a:p>
            <a:r>
              <a:rPr lang="en-IN" dirty="0"/>
              <a:t>What makes us unique?</a:t>
            </a:r>
          </a:p>
        </p:txBody>
      </p:sp>
      <p:sp>
        <p:nvSpPr>
          <p:cNvPr id="5" name="Slide Number Placeholder 4">
            <a:extLst>
              <a:ext uri="{FF2B5EF4-FFF2-40B4-BE49-F238E27FC236}">
                <a16:creationId xmlns:a16="http://schemas.microsoft.com/office/drawing/2014/main" id="{5A508D07-478A-227E-16BC-A4A4A83EB04F}"/>
              </a:ext>
            </a:extLst>
          </p:cNvPr>
          <p:cNvSpPr>
            <a:spLocks noGrp="1"/>
          </p:cNvSpPr>
          <p:nvPr>
            <p:ph type="sldNum" sz="quarter" idx="4"/>
          </p:nvPr>
        </p:nvSpPr>
        <p:spPr/>
        <p:txBody>
          <a:bodyPr/>
          <a:lstStyle/>
          <a:p>
            <a:fld id="{B5CEABB6-07DC-46E8-9B57-56EC44A396E5}" type="slidenum">
              <a:rPr lang="en-US" smtClean="0"/>
              <a:pPr/>
              <a:t>25</a:t>
            </a:fld>
            <a:endParaRPr lang="en-US" dirty="0"/>
          </a:p>
        </p:txBody>
      </p:sp>
      <p:pic>
        <p:nvPicPr>
          <p:cNvPr id="7" name="Picture Placeholder 6">
            <a:extLst>
              <a:ext uri="{FF2B5EF4-FFF2-40B4-BE49-F238E27FC236}">
                <a16:creationId xmlns:a16="http://schemas.microsoft.com/office/drawing/2014/main" id="{D8CED26E-5CEC-3B0E-C312-4884FA8D7E7D}"/>
              </a:ext>
            </a:extLst>
          </p:cNvPr>
          <p:cNvPicPr>
            <a:picLocks noGrp="1" noChangeAspect="1"/>
          </p:cNvPicPr>
          <p:nvPr>
            <p:ph type="pic" sz="quarter" idx="12"/>
          </p:nvPr>
        </p:nvPicPr>
        <p:blipFill>
          <a:blip r:embed="rId2"/>
          <a:srcRect t="49" b="49"/>
          <a:stretch/>
        </p:blipFill>
        <p:spPr>
          <a:prstGeom prst="rect">
            <a:avLst/>
          </a:prstGeom>
        </p:spPr>
      </p:pic>
    </p:spTree>
    <p:extLst>
      <p:ext uri="{BB962C8B-B14F-4D97-AF65-F5344CB8AC3E}">
        <p14:creationId xmlns:p14="http://schemas.microsoft.com/office/powerpoint/2010/main" val="19208944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A4358BA-DB08-E984-99CC-BDD1E7F1BE63}"/>
              </a:ext>
            </a:extLst>
          </p:cNvPr>
          <p:cNvSpPr>
            <a:spLocks noGrp="1"/>
          </p:cNvSpPr>
          <p:nvPr>
            <p:ph type="title"/>
          </p:nvPr>
        </p:nvSpPr>
        <p:spPr/>
        <p:txBody>
          <a:bodyPr/>
          <a:lstStyle/>
          <a:p>
            <a:r>
              <a:rPr lang="en-IN" dirty="0"/>
              <a:t>References</a:t>
            </a:r>
          </a:p>
        </p:txBody>
      </p:sp>
      <p:sp>
        <p:nvSpPr>
          <p:cNvPr id="4" name="Slide Number Placeholder 3">
            <a:extLst>
              <a:ext uri="{FF2B5EF4-FFF2-40B4-BE49-F238E27FC236}">
                <a16:creationId xmlns:a16="http://schemas.microsoft.com/office/drawing/2014/main" id="{6D670741-7B76-2C93-0CE7-CD5F8E472376}"/>
              </a:ext>
            </a:extLst>
          </p:cNvPr>
          <p:cNvSpPr>
            <a:spLocks noGrp="1"/>
          </p:cNvSpPr>
          <p:nvPr>
            <p:ph type="sldNum" sz="quarter" idx="4"/>
          </p:nvPr>
        </p:nvSpPr>
        <p:spPr/>
        <p:txBody>
          <a:bodyPr/>
          <a:lstStyle/>
          <a:p>
            <a:fld id="{B5CEABB6-07DC-46E8-9B57-56EC44A396E5}" type="slidenum">
              <a:rPr lang="en-US" smtClean="0"/>
              <a:pPr/>
              <a:t>26</a:t>
            </a:fld>
            <a:endParaRPr lang="en-US" dirty="0"/>
          </a:p>
        </p:txBody>
      </p:sp>
      <p:sp>
        <p:nvSpPr>
          <p:cNvPr id="2" name="Content Placeholder 1">
            <a:extLst>
              <a:ext uri="{FF2B5EF4-FFF2-40B4-BE49-F238E27FC236}">
                <a16:creationId xmlns:a16="http://schemas.microsoft.com/office/drawing/2014/main" id="{33DEF65D-2C24-A892-14BC-44CEEE0E2DC2}"/>
              </a:ext>
            </a:extLst>
          </p:cNvPr>
          <p:cNvSpPr>
            <a:spLocks noGrp="1"/>
          </p:cNvSpPr>
          <p:nvPr>
            <p:ph sz="quarter" idx="11"/>
          </p:nvPr>
        </p:nvSpPr>
        <p:spPr>
          <a:xfrm>
            <a:off x="920115" y="2016638"/>
            <a:ext cx="10347325" cy="4104762"/>
          </a:xfrm>
        </p:spPr>
        <p:txBody>
          <a:bodyPr>
            <a:normAutofit/>
          </a:bodyPr>
          <a:lstStyle/>
          <a:p>
            <a:r>
              <a:rPr lang="en-US" sz="1800" dirty="0"/>
              <a:t>BBC Bitesize. (n.d.). Greenhouse gases and climate change - Humans and the environment - KS3 Biology. [online] Available at: https://www.bbc.co.uk/bitesize/articles/zq2m2v4#zrxt6g8 [Accessed 19 Mar. 2024].</a:t>
            </a:r>
          </a:p>
          <a:p>
            <a:r>
              <a:rPr lang="en-US" sz="1800" dirty="0"/>
              <a:t>Crook, I. (2019). App Marketing: The Ultimate Guide to App Marketing Strategies. [online] </a:t>
            </a:r>
            <a:r>
              <a:rPr lang="en-US" sz="1800" dirty="0" err="1"/>
              <a:t>AppInstitute</a:t>
            </a:r>
            <a:r>
              <a:rPr lang="en-US" sz="1800" dirty="0"/>
              <a:t>. Available at: https://appinstitute.com/app-marketing/.</a:t>
            </a:r>
          </a:p>
          <a:p>
            <a:r>
              <a:rPr lang="en-US" sz="1800" dirty="0"/>
              <a:t>Cycles, T. text provides general information S. assumes no liability for the information given being complete or correct D. to varying update and Text, S.C.D.M. up-to-Date D.T.R. in the (n.d.). Topic: Sea level rise. [online] Statista. Available at: http://www.statista.com/topics/11260/sea-level-rise/ [Accessed 19 Mar. 2024].</a:t>
            </a:r>
          </a:p>
          <a:p>
            <a:r>
              <a:rPr lang="en-US" sz="1800" dirty="0" err="1"/>
              <a:t>Fazeli</a:t>
            </a:r>
            <a:r>
              <a:rPr lang="en-US" sz="1800" dirty="0"/>
              <a:t>, S. (n.d.). Degree project in SMART CITY: A PROTOTYPE FOR CARBON FOOTPRINT MOBILE APP. [online] Available at: https://www.diva-portal.org/smash/get/diva2:751876/FULLTEXT01.pdf.</a:t>
            </a:r>
          </a:p>
          <a:p>
            <a:r>
              <a:rPr lang="en-US" sz="1800" dirty="0" err="1"/>
              <a:t>Greenly.earth</a:t>
            </a:r>
            <a:r>
              <a:rPr lang="en-US" sz="1800" dirty="0"/>
              <a:t>. (n.d.). Build your carbon footprint app - Greenly. [online] Available at: https://greenly.earth/en-gb/blog/greenly/build-your-own-application-for-the-climate-app-store [Accessed 20 Mar. 2024].</a:t>
            </a:r>
            <a:endParaRPr lang="en-IN" sz="1800" dirty="0"/>
          </a:p>
        </p:txBody>
      </p:sp>
    </p:spTree>
    <p:extLst>
      <p:ext uri="{BB962C8B-B14F-4D97-AF65-F5344CB8AC3E}">
        <p14:creationId xmlns:p14="http://schemas.microsoft.com/office/powerpoint/2010/main" val="38980580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A4358BA-DB08-E984-99CC-BDD1E7F1BE63}"/>
              </a:ext>
            </a:extLst>
          </p:cNvPr>
          <p:cNvSpPr>
            <a:spLocks noGrp="1"/>
          </p:cNvSpPr>
          <p:nvPr>
            <p:ph type="title"/>
          </p:nvPr>
        </p:nvSpPr>
        <p:spPr/>
        <p:txBody>
          <a:bodyPr/>
          <a:lstStyle/>
          <a:p>
            <a:r>
              <a:rPr lang="en-IN" dirty="0"/>
              <a:t>References</a:t>
            </a:r>
          </a:p>
        </p:txBody>
      </p:sp>
      <p:sp>
        <p:nvSpPr>
          <p:cNvPr id="4" name="Slide Number Placeholder 3">
            <a:extLst>
              <a:ext uri="{FF2B5EF4-FFF2-40B4-BE49-F238E27FC236}">
                <a16:creationId xmlns:a16="http://schemas.microsoft.com/office/drawing/2014/main" id="{6D670741-7B76-2C93-0CE7-CD5F8E472376}"/>
              </a:ext>
            </a:extLst>
          </p:cNvPr>
          <p:cNvSpPr>
            <a:spLocks noGrp="1"/>
          </p:cNvSpPr>
          <p:nvPr>
            <p:ph type="sldNum" sz="quarter" idx="4"/>
          </p:nvPr>
        </p:nvSpPr>
        <p:spPr/>
        <p:txBody>
          <a:bodyPr/>
          <a:lstStyle/>
          <a:p>
            <a:fld id="{B5CEABB6-07DC-46E8-9B57-56EC44A396E5}" type="slidenum">
              <a:rPr lang="en-US" smtClean="0"/>
              <a:pPr/>
              <a:t>27</a:t>
            </a:fld>
            <a:endParaRPr lang="en-US" dirty="0"/>
          </a:p>
        </p:txBody>
      </p:sp>
      <p:sp>
        <p:nvSpPr>
          <p:cNvPr id="2" name="Content Placeholder 1">
            <a:extLst>
              <a:ext uri="{FF2B5EF4-FFF2-40B4-BE49-F238E27FC236}">
                <a16:creationId xmlns:a16="http://schemas.microsoft.com/office/drawing/2014/main" id="{33DEF65D-2C24-A892-14BC-44CEEE0E2DC2}"/>
              </a:ext>
            </a:extLst>
          </p:cNvPr>
          <p:cNvSpPr>
            <a:spLocks noGrp="1"/>
          </p:cNvSpPr>
          <p:nvPr>
            <p:ph sz="quarter" idx="11"/>
          </p:nvPr>
        </p:nvSpPr>
        <p:spPr>
          <a:xfrm>
            <a:off x="920115" y="2016638"/>
            <a:ext cx="10347325" cy="4104762"/>
          </a:xfrm>
        </p:spPr>
        <p:txBody>
          <a:bodyPr>
            <a:normAutofit/>
          </a:bodyPr>
          <a:lstStyle/>
          <a:p>
            <a:r>
              <a:rPr lang="en-US" sz="1800" dirty="0"/>
              <a:t>Hoffmann, S., </a:t>
            </a:r>
            <a:r>
              <a:rPr lang="en-US" sz="1800" dirty="0" err="1"/>
              <a:t>Lasarov</a:t>
            </a:r>
            <a:r>
              <a:rPr lang="en-US" sz="1800" dirty="0"/>
              <a:t>, W. and Reimers, H. (2022). Carbon footprint tracking apps. What drives consumers’ adoption intention? Technology in Society, p.101956. </a:t>
            </a:r>
            <a:r>
              <a:rPr lang="en-US" sz="1800" dirty="0" err="1"/>
              <a:t>doi:https</a:t>
            </a:r>
            <a:r>
              <a:rPr lang="en-US" sz="1800" dirty="0"/>
              <a:t>://doi.org/10.1016/j.techsoc.2022.101956</a:t>
            </a:r>
          </a:p>
          <a:p>
            <a:r>
              <a:rPr lang="en-US" sz="1800" dirty="0" err="1"/>
              <a:t>Oliani</a:t>
            </a:r>
            <a:r>
              <a:rPr lang="en-US" sz="1800" dirty="0"/>
              <a:t>, M. (2021). Sustainability Apps and Social Practices: Exploring How Carbon Footprint Apps Seek to Change User Practices Can Carbon footprint apps be significant tools in aiding the fight against climate change? [online] Available at: https://edepot.wur.nl/549507.</a:t>
            </a:r>
          </a:p>
          <a:p>
            <a:r>
              <a:rPr lang="en-US" sz="1800" dirty="0"/>
              <a:t>Ritchie, H. and </a:t>
            </a:r>
            <a:r>
              <a:rPr lang="en-US" sz="1800" dirty="0" err="1"/>
              <a:t>Roser</a:t>
            </a:r>
            <a:r>
              <a:rPr lang="en-US" sz="1800" dirty="0"/>
              <a:t>, M. (2020). CO2 emissions. [online] Our World in Data. Available at: https://ourworldindata.org/co2-emissions.</a:t>
            </a:r>
          </a:p>
          <a:p>
            <a:r>
              <a:rPr lang="en-US" sz="1800" dirty="0"/>
              <a:t>Srivastava, S. (2024). Mobile App Development Cost UK: A Comprehensive Guide. [online] </a:t>
            </a:r>
            <a:r>
              <a:rPr lang="en-US" sz="1800" dirty="0" err="1"/>
              <a:t>Appinventiv</a:t>
            </a:r>
            <a:r>
              <a:rPr lang="en-US" sz="1800" dirty="0"/>
              <a:t>. Available at: https://appinventiv.com/blog/how-much-does-it-cost-to-build-a-mobile-app-in-uk/ [Accessed 19 Mar. 2024].</a:t>
            </a:r>
          </a:p>
          <a:p>
            <a:r>
              <a:rPr lang="en-US" sz="1800" dirty="0"/>
              <a:t>www.linkedin.com. (n.d.). How can smartphone apps help users track and offset their carbon footprint? [online] Available at: https://www.linkedin.com/advice/0/how-can-smartphone-apps-help-users-track-offset.</a:t>
            </a:r>
          </a:p>
          <a:p>
            <a:endParaRPr lang="en-IN" sz="1800" dirty="0"/>
          </a:p>
        </p:txBody>
      </p:sp>
    </p:spTree>
    <p:extLst>
      <p:ext uri="{BB962C8B-B14F-4D97-AF65-F5344CB8AC3E}">
        <p14:creationId xmlns:p14="http://schemas.microsoft.com/office/powerpoint/2010/main" val="22081590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5B9614F-2809-60E8-8D26-E5387AA0FD53}"/>
              </a:ext>
            </a:extLst>
          </p:cNvPr>
          <p:cNvSpPr>
            <a:spLocks noGrp="1"/>
          </p:cNvSpPr>
          <p:nvPr>
            <p:ph type="sldNum" sz="quarter" idx="4"/>
          </p:nvPr>
        </p:nvSpPr>
        <p:spPr/>
        <p:txBody>
          <a:bodyPr/>
          <a:lstStyle/>
          <a:p>
            <a:fld id="{B5CEABB6-07DC-46E8-9B57-56EC44A396E5}" type="slidenum">
              <a:rPr lang="en-US" smtClean="0"/>
              <a:pPr/>
              <a:t>28</a:t>
            </a:fld>
            <a:endParaRPr lang="en-US" dirty="0"/>
          </a:p>
        </p:txBody>
      </p:sp>
      <p:pic>
        <p:nvPicPr>
          <p:cNvPr id="7" name="Picture Placeholder 6">
            <a:extLst>
              <a:ext uri="{FF2B5EF4-FFF2-40B4-BE49-F238E27FC236}">
                <a16:creationId xmlns:a16="http://schemas.microsoft.com/office/drawing/2014/main" id="{E5E9CC13-74C6-BD0F-EA93-B8C185E6FA75}"/>
              </a:ext>
            </a:extLst>
          </p:cNvPr>
          <p:cNvPicPr>
            <a:picLocks noGrp="1" noChangeAspect="1"/>
          </p:cNvPicPr>
          <p:nvPr>
            <p:ph type="pic" sz="quarter" idx="10"/>
          </p:nvPr>
        </p:nvPicPr>
        <p:blipFill>
          <a:blip r:embed="rId2"/>
          <a:srcRect t="2008" b="2008"/>
          <a:stretch>
            <a:fillRect/>
          </a:stretch>
        </p:blipFill>
        <p:spPr>
          <a:xfrm>
            <a:off x="2518568" y="1083057"/>
            <a:ext cx="7145378" cy="4576064"/>
          </a:xfrm>
        </p:spPr>
      </p:pic>
      <p:sp>
        <p:nvSpPr>
          <p:cNvPr id="8" name="TextBox 7">
            <a:extLst>
              <a:ext uri="{FF2B5EF4-FFF2-40B4-BE49-F238E27FC236}">
                <a16:creationId xmlns:a16="http://schemas.microsoft.com/office/drawing/2014/main" id="{235CFA33-A051-BC8C-4A3F-6F290CF266CF}"/>
              </a:ext>
            </a:extLst>
          </p:cNvPr>
          <p:cNvSpPr txBox="1"/>
          <p:nvPr/>
        </p:nvSpPr>
        <p:spPr>
          <a:xfrm>
            <a:off x="2523311" y="2844225"/>
            <a:ext cx="7145378" cy="1231106"/>
          </a:xfrm>
          <a:prstGeom prst="rect">
            <a:avLst/>
          </a:prstGeom>
          <a:noFill/>
        </p:spPr>
        <p:txBody>
          <a:bodyPr wrap="square" rtlCol="0">
            <a:spAutoFit/>
          </a:bodyPr>
          <a:lstStyle/>
          <a:p>
            <a:pPr algn="ctr"/>
            <a:r>
              <a:rPr lang="en-IN" sz="7400" b="1" dirty="0">
                <a:ln w="12700">
                  <a:solidFill>
                    <a:schemeClr val="accent4">
                      <a:lumMod val="50000"/>
                    </a:schemeClr>
                  </a:solidFill>
                  <a:prstDash val="solid"/>
                </a:ln>
                <a:solidFill>
                  <a:schemeClr val="tx1">
                    <a:lumMod val="75000"/>
                    <a:lumOff val="25000"/>
                  </a:schemeClr>
                </a:solidFill>
                <a:effectLst>
                  <a:glow rad="228600">
                    <a:schemeClr val="bg1">
                      <a:alpha val="40000"/>
                    </a:schemeClr>
                  </a:glow>
                </a:effectLst>
              </a:rPr>
              <a:t>ANY QUESTIONS ?</a:t>
            </a:r>
          </a:p>
        </p:txBody>
      </p:sp>
    </p:spTree>
    <p:extLst>
      <p:ext uri="{BB962C8B-B14F-4D97-AF65-F5344CB8AC3E}">
        <p14:creationId xmlns:p14="http://schemas.microsoft.com/office/powerpoint/2010/main" val="17797019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961152-381E-D654-15E9-7C4F09608779}"/>
              </a:ext>
            </a:extLst>
          </p:cNvPr>
          <p:cNvSpPr>
            <a:spLocks noGrp="1"/>
          </p:cNvSpPr>
          <p:nvPr>
            <p:ph type="title"/>
          </p:nvPr>
        </p:nvSpPr>
        <p:spPr>
          <a:xfrm>
            <a:off x="899160" y="655320"/>
            <a:ext cx="4572000" cy="5486400"/>
          </a:xfrm>
        </p:spPr>
        <p:txBody>
          <a:bodyPr/>
          <a:lstStyle/>
          <a:p>
            <a:r>
              <a:rPr lang="en-US" dirty="0"/>
              <a:t>Thank you</a:t>
            </a:r>
          </a:p>
        </p:txBody>
      </p:sp>
      <p:pic>
        <p:nvPicPr>
          <p:cNvPr id="2" name="Picture 1">
            <a:extLst>
              <a:ext uri="{FF2B5EF4-FFF2-40B4-BE49-F238E27FC236}">
                <a16:creationId xmlns:a16="http://schemas.microsoft.com/office/drawing/2014/main" id="{FCA5D146-0FFD-1D63-9A62-128CB526B726}"/>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5"/>
                    </a14:imgEffect>
                  </a14:imgLayer>
                </a14:imgProps>
              </a:ext>
            </a:extLst>
          </a:blip>
          <a:stretch>
            <a:fillRect/>
          </a:stretch>
        </p:blipFill>
        <p:spPr>
          <a:xfrm rot="16200000" flipH="1">
            <a:off x="6350318" y="333375"/>
            <a:ext cx="4124325" cy="61912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303844537"/>
      </p:ext>
    </p:extLst>
  </p:cSld>
  <p:clrMapOvr>
    <a:masterClrMapping/>
  </p:clrMapOvr>
  <mc:AlternateContent xmlns:mc="http://schemas.openxmlformats.org/markup-compatibility/2006" xmlns:p15="http://schemas.microsoft.com/office/powerpoint/2012/main">
    <mc:Choice Requires="p15">
      <p:transition spd="slow">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65ED480A-AD49-E837-5344-9B1526878FC4}"/>
              </a:ext>
            </a:extLst>
          </p:cNvPr>
          <p:cNvPicPr>
            <a:picLocks noGrp="1" noChangeAspect="1"/>
          </p:cNvPicPr>
          <p:nvPr>
            <p:ph type="pic" sz="quarter" idx="11"/>
          </p:nvPr>
        </p:nvPicPr>
        <p:blipFill rotWithShape="1">
          <a:blip r:embed="rId3"/>
          <a:srcRect l="22957" r="22957"/>
          <a:stretch/>
        </p:blipFill>
        <p:spPr/>
      </p:pic>
      <p:sp>
        <p:nvSpPr>
          <p:cNvPr id="13" name="Rectangle: Rounded Corners 12">
            <a:extLst>
              <a:ext uri="{FF2B5EF4-FFF2-40B4-BE49-F238E27FC236}">
                <a16:creationId xmlns:a16="http://schemas.microsoft.com/office/drawing/2014/main" id="{0CFAD4E2-7E47-DCD8-4A79-F2F990A04AE8}"/>
              </a:ext>
            </a:extLst>
          </p:cNvPr>
          <p:cNvSpPr/>
          <p:nvPr/>
        </p:nvSpPr>
        <p:spPr>
          <a:xfrm>
            <a:off x="6475413" y="2428240"/>
            <a:ext cx="3176587" cy="416560"/>
          </a:xfrm>
          <a:prstGeom prst="roundRect">
            <a:avLst/>
          </a:prstGeom>
          <a:gradFill>
            <a:gsLst>
              <a:gs pos="0">
                <a:schemeClr val="accent6">
                  <a:satMod val="103000"/>
                  <a:lumMod val="102000"/>
                  <a:tint val="94000"/>
                </a:schemeClr>
              </a:gs>
              <a:gs pos="51700">
                <a:srgbClr val="F6D799"/>
              </a:gs>
              <a:gs pos="100000">
                <a:srgbClr val="FBB13C"/>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a:p>
        </p:txBody>
      </p:sp>
      <p:sp>
        <p:nvSpPr>
          <p:cNvPr id="7" name="Content Placeholder 6">
            <a:extLst>
              <a:ext uri="{FF2B5EF4-FFF2-40B4-BE49-F238E27FC236}">
                <a16:creationId xmlns:a16="http://schemas.microsoft.com/office/drawing/2014/main" id="{0C0D5F39-EF49-BECB-8276-8B8A46F07AC2}"/>
              </a:ext>
            </a:extLst>
          </p:cNvPr>
          <p:cNvSpPr>
            <a:spLocks noGrp="1"/>
          </p:cNvSpPr>
          <p:nvPr>
            <p:ph sz="quarter" idx="10"/>
          </p:nvPr>
        </p:nvSpPr>
        <p:spPr/>
        <p:txBody>
          <a:bodyPr>
            <a:normAutofit/>
          </a:bodyPr>
          <a:lstStyle/>
          <a:p>
            <a:r>
              <a:rPr lang="en-US" dirty="0">
                <a:solidFill>
                  <a:schemeClr val="tx1">
                    <a:lumMod val="75000"/>
                    <a:lumOff val="25000"/>
                  </a:schemeClr>
                </a:solidFill>
              </a:rPr>
              <a:t>01 - The Problem we are solving</a:t>
            </a:r>
          </a:p>
          <a:p>
            <a:r>
              <a:rPr lang="en-US" dirty="0">
                <a:solidFill>
                  <a:schemeClr val="bg1"/>
                </a:solidFill>
              </a:rPr>
              <a:t>02 - What is Eco-trace?</a:t>
            </a:r>
          </a:p>
          <a:p>
            <a:r>
              <a:rPr lang="en-US" dirty="0">
                <a:solidFill>
                  <a:schemeClr val="bg1"/>
                </a:solidFill>
              </a:rPr>
              <a:t>03 - The Solutions we provide</a:t>
            </a:r>
          </a:p>
          <a:p>
            <a:r>
              <a:rPr lang="en-US" dirty="0">
                <a:solidFill>
                  <a:schemeClr val="bg1"/>
                </a:solidFill>
              </a:rPr>
              <a:t>04 - Our Market Strategy</a:t>
            </a:r>
          </a:p>
          <a:p>
            <a:r>
              <a:rPr lang="en-US" dirty="0">
                <a:solidFill>
                  <a:schemeClr val="bg1"/>
                </a:solidFill>
              </a:rPr>
              <a:t>05 - Conclusion we come to!</a:t>
            </a:r>
          </a:p>
          <a:p>
            <a:endParaRPr lang="en-US" dirty="0"/>
          </a:p>
        </p:txBody>
      </p:sp>
      <p:sp>
        <p:nvSpPr>
          <p:cNvPr id="16" name="Title 2">
            <a:extLst>
              <a:ext uri="{FF2B5EF4-FFF2-40B4-BE49-F238E27FC236}">
                <a16:creationId xmlns:a16="http://schemas.microsoft.com/office/drawing/2014/main" id="{47E2558A-F1DC-946A-FB40-2C41155A6541}"/>
              </a:ext>
            </a:extLst>
          </p:cNvPr>
          <p:cNvSpPr>
            <a:spLocks noGrp="1"/>
          </p:cNvSpPr>
          <p:nvPr>
            <p:ph type="title"/>
          </p:nvPr>
        </p:nvSpPr>
        <p:spPr>
          <a:xfrm>
            <a:off x="685800" y="573088"/>
            <a:ext cx="4799013" cy="654050"/>
          </a:xfrm>
        </p:spPr>
        <p:txBody>
          <a:bodyPr>
            <a:normAutofit fontScale="90000"/>
          </a:bodyPr>
          <a:lstStyle/>
          <a:p>
            <a:r>
              <a:rPr lang="en-US" dirty="0"/>
              <a:t>Agenda </a:t>
            </a:r>
          </a:p>
        </p:txBody>
      </p:sp>
    </p:spTree>
    <p:extLst>
      <p:ext uri="{BB962C8B-B14F-4D97-AF65-F5344CB8AC3E}">
        <p14:creationId xmlns:p14="http://schemas.microsoft.com/office/powerpoint/2010/main" val="8103740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65ED480A-AD49-E837-5344-9B1526878FC4}"/>
              </a:ext>
            </a:extLst>
          </p:cNvPr>
          <p:cNvPicPr>
            <a:picLocks noGrp="1" noChangeAspect="1"/>
          </p:cNvPicPr>
          <p:nvPr>
            <p:ph type="pic" sz="quarter" idx="11"/>
          </p:nvPr>
        </p:nvPicPr>
        <p:blipFill rotWithShape="1">
          <a:blip r:embed="rId3"/>
          <a:srcRect l="22957" r="22957"/>
          <a:stretch/>
        </p:blipFill>
        <p:spPr/>
      </p:pic>
      <p:sp>
        <p:nvSpPr>
          <p:cNvPr id="13" name="Rectangle: Rounded Corners 12">
            <a:extLst>
              <a:ext uri="{FF2B5EF4-FFF2-40B4-BE49-F238E27FC236}">
                <a16:creationId xmlns:a16="http://schemas.microsoft.com/office/drawing/2014/main" id="{0CFAD4E2-7E47-DCD8-4A79-F2F990A04AE8}"/>
              </a:ext>
            </a:extLst>
          </p:cNvPr>
          <p:cNvSpPr/>
          <p:nvPr/>
        </p:nvSpPr>
        <p:spPr>
          <a:xfrm>
            <a:off x="6475413" y="2926080"/>
            <a:ext cx="3176587" cy="416560"/>
          </a:xfrm>
          <a:prstGeom prst="roundRect">
            <a:avLst/>
          </a:prstGeom>
          <a:gradFill>
            <a:gsLst>
              <a:gs pos="0">
                <a:schemeClr val="accent6">
                  <a:satMod val="103000"/>
                  <a:lumMod val="102000"/>
                  <a:tint val="94000"/>
                </a:schemeClr>
              </a:gs>
              <a:gs pos="50400">
                <a:srgbClr val="DCC5D2"/>
              </a:gs>
              <a:gs pos="100000">
                <a:srgbClr val="C98CA7"/>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a:p>
        </p:txBody>
      </p:sp>
      <p:sp>
        <p:nvSpPr>
          <p:cNvPr id="7" name="Content Placeholder 6">
            <a:extLst>
              <a:ext uri="{FF2B5EF4-FFF2-40B4-BE49-F238E27FC236}">
                <a16:creationId xmlns:a16="http://schemas.microsoft.com/office/drawing/2014/main" id="{0C0D5F39-EF49-BECB-8276-8B8A46F07AC2}"/>
              </a:ext>
            </a:extLst>
          </p:cNvPr>
          <p:cNvSpPr>
            <a:spLocks noGrp="1"/>
          </p:cNvSpPr>
          <p:nvPr>
            <p:ph sz="quarter" idx="10"/>
          </p:nvPr>
        </p:nvSpPr>
        <p:spPr/>
        <p:txBody>
          <a:bodyPr>
            <a:normAutofit/>
          </a:bodyPr>
          <a:lstStyle/>
          <a:p>
            <a:r>
              <a:rPr lang="en-US" dirty="0">
                <a:solidFill>
                  <a:schemeClr val="tx1">
                    <a:lumMod val="75000"/>
                    <a:lumOff val="25000"/>
                  </a:schemeClr>
                </a:solidFill>
              </a:rPr>
              <a:t>01 - The Problem we are solving</a:t>
            </a:r>
          </a:p>
          <a:p>
            <a:r>
              <a:rPr lang="en-US" dirty="0">
                <a:solidFill>
                  <a:schemeClr val="tx1">
                    <a:lumMod val="75000"/>
                    <a:lumOff val="25000"/>
                  </a:schemeClr>
                </a:solidFill>
              </a:rPr>
              <a:t>02 - What is Eco-trace?</a:t>
            </a:r>
          </a:p>
          <a:p>
            <a:r>
              <a:rPr lang="en-US" dirty="0">
                <a:solidFill>
                  <a:schemeClr val="bg1"/>
                </a:solidFill>
              </a:rPr>
              <a:t>03 - The Solutions we provide</a:t>
            </a:r>
          </a:p>
          <a:p>
            <a:r>
              <a:rPr lang="en-US" dirty="0">
                <a:solidFill>
                  <a:schemeClr val="bg1"/>
                </a:solidFill>
              </a:rPr>
              <a:t>04 - Our Market Strategy</a:t>
            </a:r>
          </a:p>
          <a:p>
            <a:r>
              <a:rPr lang="en-US" dirty="0">
                <a:solidFill>
                  <a:schemeClr val="bg1"/>
                </a:solidFill>
              </a:rPr>
              <a:t>05 - Conclusion we come to!</a:t>
            </a:r>
          </a:p>
          <a:p>
            <a:endParaRPr lang="en-US" dirty="0"/>
          </a:p>
        </p:txBody>
      </p:sp>
      <p:sp>
        <p:nvSpPr>
          <p:cNvPr id="3" name="Title 2">
            <a:extLst>
              <a:ext uri="{FF2B5EF4-FFF2-40B4-BE49-F238E27FC236}">
                <a16:creationId xmlns:a16="http://schemas.microsoft.com/office/drawing/2014/main" id="{C44B7D88-18D8-7250-6364-BECA6F65381D}"/>
              </a:ext>
            </a:extLst>
          </p:cNvPr>
          <p:cNvSpPr>
            <a:spLocks noGrp="1"/>
          </p:cNvSpPr>
          <p:nvPr>
            <p:ph type="title"/>
          </p:nvPr>
        </p:nvSpPr>
        <p:spPr/>
        <p:txBody>
          <a:bodyPr>
            <a:normAutofit fontScale="90000"/>
          </a:bodyPr>
          <a:lstStyle/>
          <a:p>
            <a:r>
              <a:rPr lang="en-US" dirty="0"/>
              <a:t>Agenda </a:t>
            </a:r>
          </a:p>
        </p:txBody>
      </p:sp>
    </p:spTree>
    <p:extLst>
      <p:ext uri="{BB962C8B-B14F-4D97-AF65-F5344CB8AC3E}">
        <p14:creationId xmlns:p14="http://schemas.microsoft.com/office/powerpoint/2010/main" val="4286326361"/>
      </p:ext>
    </p:extLst>
  </p:cSld>
  <p:clrMapOvr>
    <a:masterClrMapping/>
  </p:clrMapOvr>
  <mc:AlternateContent xmlns:mc="http://schemas.openxmlformats.org/markup-compatibility/2006" xmlns:p159="http://schemas.microsoft.com/office/powerpoint/2015/09/main">
    <mc:Choice Requires="p159">
      <p:transition advTm="850">
        <p159:morph option="byObject"/>
      </p:transition>
    </mc:Choice>
    <mc:Fallback xmlns="">
      <p:transition advTm="85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65ED480A-AD49-E837-5344-9B1526878FC4}"/>
              </a:ext>
            </a:extLst>
          </p:cNvPr>
          <p:cNvPicPr>
            <a:picLocks noGrp="1" noChangeAspect="1"/>
          </p:cNvPicPr>
          <p:nvPr>
            <p:ph type="pic" sz="quarter" idx="11"/>
          </p:nvPr>
        </p:nvPicPr>
        <p:blipFill rotWithShape="1">
          <a:blip r:embed="rId3"/>
          <a:srcRect l="22957" r="22957"/>
          <a:stretch/>
        </p:blipFill>
        <p:spPr/>
      </p:pic>
      <p:sp>
        <p:nvSpPr>
          <p:cNvPr id="13" name="Rectangle: Rounded Corners 12">
            <a:extLst>
              <a:ext uri="{FF2B5EF4-FFF2-40B4-BE49-F238E27FC236}">
                <a16:creationId xmlns:a16="http://schemas.microsoft.com/office/drawing/2014/main" id="{0CFAD4E2-7E47-DCD8-4A79-F2F990A04AE8}"/>
              </a:ext>
            </a:extLst>
          </p:cNvPr>
          <p:cNvSpPr/>
          <p:nvPr/>
        </p:nvSpPr>
        <p:spPr>
          <a:xfrm>
            <a:off x="6475413" y="3434080"/>
            <a:ext cx="3176587" cy="416560"/>
          </a:xfrm>
          <a:prstGeom prst="roundRect">
            <a:avLst/>
          </a:prstGeom>
          <a:gradFill>
            <a:gsLst>
              <a:gs pos="0">
                <a:schemeClr val="accent6">
                  <a:satMod val="103000"/>
                  <a:lumMod val="102000"/>
                  <a:tint val="94000"/>
                </a:schemeClr>
              </a:gs>
              <a:gs pos="50000">
                <a:srgbClr val="C4E19A"/>
              </a:gs>
              <a:gs pos="100000">
                <a:srgbClr val="9BC53D"/>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a:p>
        </p:txBody>
      </p:sp>
      <p:sp>
        <p:nvSpPr>
          <p:cNvPr id="7" name="Content Placeholder 6">
            <a:extLst>
              <a:ext uri="{FF2B5EF4-FFF2-40B4-BE49-F238E27FC236}">
                <a16:creationId xmlns:a16="http://schemas.microsoft.com/office/drawing/2014/main" id="{0C0D5F39-EF49-BECB-8276-8B8A46F07AC2}"/>
              </a:ext>
            </a:extLst>
          </p:cNvPr>
          <p:cNvSpPr>
            <a:spLocks noGrp="1"/>
          </p:cNvSpPr>
          <p:nvPr>
            <p:ph sz="quarter" idx="10"/>
          </p:nvPr>
        </p:nvSpPr>
        <p:spPr/>
        <p:txBody>
          <a:bodyPr>
            <a:normAutofit/>
          </a:bodyPr>
          <a:lstStyle/>
          <a:p>
            <a:r>
              <a:rPr lang="en-US" dirty="0">
                <a:solidFill>
                  <a:schemeClr val="tx1">
                    <a:lumMod val="75000"/>
                    <a:lumOff val="25000"/>
                  </a:schemeClr>
                </a:solidFill>
              </a:rPr>
              <a:t>01 - The Problem we are solving</a:t>
            </a:r>
          </a:p>
          <a:p>
            <a:r>
              <a:rPr lang="en-US" dirty="0">
                <a:solidFill>
                  <a:schemeClr val="tx1">
                    <a:lumMod val="75000"/>
                    <a:lumOff val="25000"/>
                  </a:schemeClr>
                </a:solidFill>
              </a:rPr>
              <a:t>02 - What is Eco-trace?</a:t>
            </a:r>
          </a:p>
          <a:p>
            <a:r>
              <a:rPr lang="en-US" dirty="0">
                <a:solidFill>
                  <a:schemeClr val="tx1">
                    <a:lumMod val="75000"/>
                    <a:lumOff val="25000"/>
                  </a:schemeClr>
                </a:solidFill>
              </a:rPr>
              <a:t>03 - The Solutions we provide</a:t>
            </a:r>
          </a:p>
          <a:p>
            <a:r>
              <a:rPr lang="en-US" dirty="0">
                <a:solidFill>
                  <a:schemeClr val="bg1"/>
                </a:solidFill>
              </a:rPr>
              <a:t>04 - Our Market Strategy</a:t>
            </a:r>
          </a:p>
          <a:p>
            <a:r>
              <a:rPr lang="en-US" dirty="0">
                <a:solidFill>
                  <a:schemeClr val="bg1"/>
                </a:solidFill>
              </a:rPr>
              <a:t>05 - Conclusion we come to!</a:t>
            </a:r>
          </a:p>
          <a:p>
            <a:endParaRPr lang="en-US" dirty="0"/>
          </a:p>
        </p:txBody>
      </p:sp>
      <p:sp>
        <p:nvSpPr>
          <p:cNvPr id="3" name="Title 2">
            <a:extLst>
              <a:ext uri="{FF2B5EF4-FFF2-40B4-BE49-F238E27FC236}">
                <a16:creationId xmlns:a16="http://schemas.microsoft.com/office/drawing/2014/main" id="{C44B7D88-18D8-7250-6364-BECA6F65381D}"/>
              </a:ext>
            </a:extLst>
          </p:cNvPr>
          <p:cNvSpPr>
            <a:spLocks noGrp="1"/>
          </p:cNvSpPr>
          <p:nvPr>
            <p:ph type="title"/>
          </p:nvPr>
        </p:nvSpPr>
        <p:spPr/>
        <p:txBody>
          <a:bodyPr>
            <a:normAutofit fontScale="90000"/>
          </a:bodyPr>
          <a:lstStyle/>
          <a:p>
            <a:r>
              <a:rPr lang="en-US" dirty="0"/>
              <a:t>Agenda </a:t>
            </a:r>
          </a:p>
        </p:txBody>
      </p:sp>
    </p:spTree>
    <p:extLst>
      <p:ext uri="{BB962C8B-B14F-4D97-AF65-F5344CB8AC3E}">
        <p14:creationId xmlns:p14="http://schemas.microsoft.com/office/powerpoint/2010/main" val="142682213"/>
      </p:ext>
    </p:extLst>
  </p:cSld>
  <p:clrMapOvr>
    <a:masterClrMapping/>
  </p:clrMapOvr>
  <mc:AlternateContent xmlns:mc="http://schemas.openxmlformats.org/markup-compatibility/2006" xmlns:p159="http://schemas.microsoft.com/office/powerpoint/2015/09/main">
    <mc:Choice Requires="p159">
      <p:transition advTm="850">
        <p159:morph option="byObject"/>
      </p:transition>
    </mc:Choice>
    <mc:Fallback xmlns="">
      <p:transition advTm="85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65ED480A-AD49-E837-5344-9B1526878FC4}"/>
              </a:ext>
            </a:extLst>
          </p:cNvPr>
          <p:cNvPicPr>
            <a:picLocks noGrp="1" noChangeAspect="1"/>
          </p:cNvPicPr>
          <p:nvPr>
            <p:ph type="pic" sz="quarter" idx="11"/>
          </p:nvPr>
        </p:nvPicPr>
        <p:blipFill rotWithShape="1">
          <a:blip r:embed="rId3"/>
          <a:srcRect l="22957" r="22957"/>
          <a:stretch/>
        </p:blipFill>
        <p:spPr/>
      </p:pic>
      <p:sp>
        <p:nvSpPr>
          <p:cNvPr id="13" name="Rectangle: Rounded Corners 12">
            <a:extLst>
              <a:ext uri="{FF2B5EF4-FFF2-40B4-BE49-F238E27FC236}">
                <a16:creationId xmlns:a16="http://schemas.microsoft.com/office/drawing/2014/main" id="{0CFAD4E2-7E47-DCD8-4A79-F2F990A04AE8}"/>
              </a:ext>
            </a:extLst>
          </p:cNvPr>
          <p:cNvSpPr/>
          <p:nvPr/>
        </p:nvSpPr>
        <p:spPr>
          <a:xfrm>
            <a:off x="6475413" y="3865880"/>
            <a:ext cx="3176587" cy="416560"/>
          </a:xfrm>
          <a:prstGeom prst="roundRect">
            <a:avLst/>
          </a:prstGeom>
          <a:gradFill>
            <a:gsLst>
              <a:gs pos="0">
                <a:schemeClr val="accent6">
                  <a:satMod val="103000"/>
                  <a:lumMod val="102000"/>
                  <a:tint val="94000"/>
                </a:schemeClr>
              </a:gs>
              <a:gs pos="50000">
                <a:srgbClr val="F4BDB9"/>
              </a:gs>
              <a:gs pos="100000">
                <a:srgbClr val="F86962"/>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a:p>
        </p:txBody>
      </p:sp>
      <p:sp>
        <p:nvSpPr>
          <p:cNvPr id="7" name="Content Placeholder 6">
            <a:extLst>
              <a:ext uri="{FF2B5EF4-FFF2-40B4-BE49-F238E27FC236}">
                <a16:creationId xmlns:a16="http://schemas.microsoft.com/office/drawing/2014/main" id="{0C0D5F39-EF49-BECB-8276-8B8A46F07AC2}"/>
              </a:ext>
            </a:extLst>
          </p:cNvPr>
          <p:cNvSpPr>
            <a:spLocks noGrp="1"/>
          </p:cNvSpPr>
          <p:nvPr>
            <p:ph sz="quarter" idx="10"/>
          </p:nvPr>
        </p:nvSpPr>
        <p:spPr/>
        <p:txBody>
          <a:bodyPr>
            <a:normAutofit/>
          </a:bodyPr>
          <a:lstStyle/>
          <a:p>
            <a:r>
              <a:rPr lang="en-US" dirty="0">
                <a:solidFill>
                  <a:schemeClr val="tx1">
                    <a:lumMod val="75000"/>
                    <a:lumOff val="25000"/>
                  </a:schemeClr>
                </a:solidFill>
              </a:rPr>
              <a:t>01 - The Problem we are solving</a:t>
            </a:r>
          </a:p>
          <a:p>
            <a:r>
              <a:rPr lang="en-US" dirty="0">
                <a:solidFill>
                  <a:schemeClr val="tx1">
                    <a:lumMod val="75000"/>
                    <a:lumOff val="25000"/>
                  </a:schemeClr>
                </a:solidFill>
              </a:rPr>
              <a:t>02 - What is Eco-trace?</a:t>
            </a:r>
          </a:p>
          <a:p>
            <a:r>
              <a:rPr lang="en-US" dirty="0">
                <a:solidFill>
                  <a:schemeClr val="tx1">
                    <a:lumMod val="75000"/>
                    <a:lumOff val="25000"/>
                  </a:schemeClr>
                </a:solidFill>
              </a:rPr>
              <a:t>03 - The Solutions we provide</a:t>
            </a:r>
          </a:p>
          <a:p>
            <a:r>
              <a:rPr lang="en-US" dirty="0">
                <a:solidFill>
                  <a:schemeClr val="tx1">
                    <a:lumMod val="75000"/>
                    <a:lumOff val="25000"/>
                  </a:schemeClr>
                </a:solidFill>
              </a:rPr>
              <a:t>04 - Our Market Strategy</a:t>
            </a:r>
          </a:p>
          <a:p>
            <a:r>
              <a:rPr lang="en-US" dirty="0">
                <a:solidFill>
                  <a:schemeClr val="bg1"/>
                </a:solidFill>
              </a:rPr>
              <a:t>05 - Conclusion we come to!</a:t>
            </a:r>
          </a:p>
          <a:p>
            <a:endParaRPr lang="en-US" dirty="0"/>
          </a:p>
        </p:txBody>
      </p:sp>
      <p:sp>
        <p:nvSpPr>
          <p:cNvPr id="3" name="Title 2">
            <a:extLst>
              <a:ext uri="{FF2B5EF4-FFF2-40B4-BE49-F238E27FC236}">
                <a16:creationId xmlns:a16="http://schemas.microsoft.com/office/drawing/2014/main" id="{C44B7D88-18D8-7250-6364-BECA6F65381D}"/>
              </a:ext>
            </a:extLst>
          </p:cNvPr>
          <p:cNvSpPr>
            <a:spLocks noGrp="1"/>
          </p:cNvSpPr>
          <p:nvPr>
            <p:ph type="title"/>
          </p:nvPr>
        </p:nvSpPr>
        <p:spPr/>
        <p:txBody>
          <a:bodyPr>
            <a:normAutofit fontScale="90000"/>
          </a:bodyPr>
          <a:lstStyle/>
          <a:p>
            <a:r>
              <a:rPr lang="en-US" dirty="0"/>
              <a:t>Agenda </a:t>
            </a:r>
          </a:p>
        </p:txBody>
      </p:sp>
    </p:spTree>
    <p:extLst>
      <p:ext uri="{BB962C8B-B14F-4D97-AF65-F5344CB8AC3E}">
        <p14:creationId xmlns:p14="http://schemas.microsoft.com/office/powerpoint/2010/main" val="3992575963"/>
      </p:ext>
    </p:extLst>
  </p:cSld>
  <p:clrMapOvr>
    <a:masterClrMapping/>
  </p:clrMapOvr>
  <mc:AlternateContent xmlns:mc="http://schemas.openxmlformats.org/markup-compatibility/2006" xmlns:p159="http://schemas.microsoft.com/office/powerpoint/2015/09/main">
    <mc:Choice Requires="p159">
      <p:transition advTm="850">
        <p159:morph option="byObject"/>
      </p:transition>
    </mc:Choice>
    <mc:Fallback xmlns="">
      <p:transition advTm="85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65ED480A-AD49-E837-5344-9B1526878FC4}"/>
              </a:ext>
            </a:extLst>
          </p:cNvPr>
          <p:cNvPicPr>
            <a:picLocks noGrp="1" noChangeAspect="1"/>
          </p:cNvPicPr>
          <p:nvPr>
            <p:ph type="pic" sz="quarter" idx="11"/>
          </p:nvPr>
        </p:nvPicPr>
        <p:blipFill rotWithShape="1">
          <a:blip r:embed="rId3"/>
          <a:srcRect l="22957" r="22957"/>
          <a:stretch/>
        </p:blipFill>
        <p:spPr/>
      </p:pic>
      <p:sp>
        <p:nvSpPr>
          <p:cNvPr id="13" name="Rectangle: Rounded Corners 12">
            <a:extLst>
              <a:ext uri="{FF2B5EF4-FFF2-40B4-BE49-F238E27FC236}">
                <a16:creationId xmlns:a16="http://schemas.microsoft.com/office/drawing/2014/main" id="{0CFAD4E2-7E47-DCD8-4A79-F2F990A04AE8}"/>
              </a:ext>
            </a:extLst>
          </p:cNvPr>
          <p:cNvSpPr/>
          <p:nvPr/>
        </p:nvSpPr>
        <p:spPr>
          <a:xfrm>
            <a:off x="6475413" y="4348480"/>
            <a:ext cx="3176587" cy="416560"/>
          </a:xfrm>
          <a:prstGeom prst="roundRect">
            <a:avLst/>
          </a:prstGeom>
          <a:gradFill>
            <a:gsLst>
              <a:gs pos="0">
                <a:schemeClr val="accent6">
                  <a:satMod val="103000"/>
                  <a:lumMod val="102000"/>
                  <a:tint val="94000"/>
                </a:schemeClr>
              </a:gs>
              <a:gs pos="50000">
                <a:srgbClr val="CFE7F4"/>
              </a:gs>
              <a:gs pos="100000">
                <a:srgbClr val="9DC3E6"/>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a:p>
        </p:txBody>
      </p:sp>
      <p:sp>
        <p:nvSpPr>
          <p:cNvPr id="7" name="Content Placeholder 6">
            <a:extLst>
              <a:ext uri="{FF2B5EF4-FFF2-40B4-BE49-F238E27FC236}">
                <a16:creationId xmlns:a16="http://schemas.microsoft.com/office/drawing/2014/main" id="{0C0D5F39-EF49-BECB-8276-8B8A46F07AC2}"/>
              </a:ext>
            </a:extLst>
          </p:cNvPr>
          <p:cNvSpPr>
            <a:spLocks noGrp="1"/>
          </p:cNvSpPr>
          <p:nvPr>
            <p:ph sz="quarter" idx="10"/>
          </p:nvPr>
        </p:nvSpPr>
        <p:spPr/>
        <p:txBody>
          <a:bodyPr>
            <a:normAutofit/>
          </a:bodyPr>
          <a:lstStyle/>
          <a:p>
            <a:r>
              <a:rPr lang="en-US" dirty="0">
                <a:solidFill>
                  <a:schemeClr val="tx1">
                    <a:lumMod val="75000"/>
                    <a:lumOff val="25000"/>
                  </a:schemeClr>
                </a:solidFill>
              </a:rPr>
              <a:t>01 - The Problem we are solving</a:t>
            </a:r>
          </a:p>
          <a:p>
            <a:r>
              <a:rPr lang="en-US" dirty="0">
                <a:solidFill>
                  <a:schemeClr val="tx1">
                    <a:lumMod val="75000"/>
                    <a:lumOff val="25000"/>
                  </a:schemeClr>
                </a:solidFill>
              </a:rPr>
              <a:t>02 - What is Eco-trace?</a:t>
            </a:r>
          </a:p>
          <a:p>
            <a:r>
              <a:rPr lang="en-US" dirty="0">
                <a:solidFill>
                  <a:schemeClr val="tx1">
                    <a:lumMod val="75000"/>
                    <a:lumOff val="25000"/>
                  </a:schemeClr>
                </a:solidFill>
              </a:rPr>
              <a:t>03 - The Solutions we provide</a:t>
            </a:r>
          </a:p>
          <a:p>
            <a:r>
              <a:rPr lang="en-US" dirty="0">
                <a:solidFill>
                  <a:schemeClr val="tx1">
                    <a:lumMod val="75000"/>
                    <a:lumOff val="25000"/>
                  </a:schemeClr>
                </a:solidFill>
              </a:rPr>
              <a:t>04 - Our Market Strategy</a:t>
            </a:r>
          </a:p>
          <a:p>
            <a:r>
              <a:rPr lang="en-US" dirty="0">
                <a:solidFill>
                  <a:schemeClr val="tx1">
                    <a:lumMod val="75000"/>
                    <a:lumOff val="25000"/>
                  </a:schemeClr>
                </a:solidFill>
              </a:rPr>
              <a:t>05 - Conclusion we come to!</a:t>
            </a:r>
          </a:p>
          <a:p>
            <a:endParaRPr lang="en-US" dirty="0"/>
          </a:p>
        </p:txBody>
      </p:sp>
      <p:sp>
        <p:nvSpPr>
          <p:cNvPr id="3" name="Title 2">
            <a:extLst>
              <a:ext uri="{FF2B5EF4-FFF2-40B4-BE49-F238E27FC236}">
                <a16:creationId xmlns:a16="http://schemas.microsoft.com/office/drawing/2014/main" id="{C44B7D88-18D8-7250-6364-BECA6F65381D}"/>
              </a:ext>
            </a:extLst>
          </p:cNvPr>
          <p:cNvSpPr>
            <a:spLocks noGrp="1"/>
          </p:cNvSpPr>
          <p:nvPr>
            <p:ph type="title"/>
          </p:nvPr>
        </p:nvSpPr>
        <p:spPr/>
        <p:txBody>
          <a:bodyPr>
            <a:normAutofit fontScale="90000"/>
          </a:bodyPr>
          <a:lstStyle/>
          <a:p>
            <a:r>
              <a:rPr lang="en-US" dirty="0"/>
              <a:t>Agenda </a:t>
            </a:r>
          </a:p>
        </p:txBody>
      </p:sp>
    </p:spTree>
    <p:extLst>
      <p:ext uri="{BB962C8B-B14F-4D97-AF65-F5344CB8AC3E}">
        <p14:creationId xmlns:p14="http://schemas.microsoft.com/office/powerpoint/2010/main" val="42534572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21905908-61C5-E80D-F570-D84DB7527C19}"/>
              </a:ext>
            </a:extLst>
          </p:cNvPr>
          <p:cNvSpPr>
            <a:spLocks noGrp="1"/>
          </p:cNvSpPr>
          <p:nvPr>
            <p:ph type="title"/>
          </p:nvPr>
        </p:nvSpPr>
        <p:spPr>
          <a:xfrm>
            <a:off x="914399" y="853439"/>
            <a:ext cx="4802373" cy="2833689"/>
          </a:xfrm>
        </p:spPr>
        <p:txBody>
          <a:bodyPr/>
          <a:lstStyle/>
          <a:p>
            <a:r>
              <a:rPr lang="en-US" dirty="0"/>
              <a:t>The</a:t>
            </a:r>
            <a:br>
              <a:rPr lang="en-US" dirty="0"/>
            </a:br>
            <a:r>
              <a:rPr lang="en-US" dirty="0"/>
              <a:t>Problem</a:t>
            </a:r>
          </a:p>
        </p:txBody>
      </p:sp>
      <p:sp>
        <p:nvSpPr>
          <p:cNvPr id="28" name="Content Placeholder 27">
            <a:extLst>
              <a:ext uri="{FF2B5EF4-FFF2-40B4-BE49-F238E27FC236}">
                <a16:creationId xmlns:a16="http://schemas.microsoft.com/office/drawing/2014/main" id="{7CC1959B-E6A9-5770-EC41-43538A9E36CE}"/>
              </a:ext>
            </a:extLst>
          </p:cNvPr>
          <p:cNvSpPr>
            <a:spLocks noGrp="1"/>
          </p:cNvSpPr>
          <p:nvPr>
            <p:ph sz="quarter" idx="11"/>
          </p:nvPr>
        </p:nvSpPr>
        <p:spPr>
          <a:xfrm>
            <a:off x="914400" y="3931919"/>
            <a:ext cx="4802735" cy="2072641"/>
          </a:xfrm>
        </p:spPr>
        <p:txBody>
          <a:bodyPr/>
          <a:lstStyle/>
          <a:p>
            <a:r>
              <a:rPr lang="en-US" dirty="0"/>
              <a:t>"Climate change is happening, humans are causing it, and I think this is perhaps the most serious environmental issue facing us." - Bill Nye</a:t>
            </a:r>
          </a:p>
        </p:txBody>
      </p:sp>
      <p:pic>
        <p:nvPicPr>
          <p:cNvPr id="20" name="Picture Placeholder 19" descr="A group of people looking at a computer">
            <a:extLst>
              <a:ext uri="{FF2B5EF4-FFF2-40B4-BE49-F238E27FC236}">
                <a16:creationId xmlns:a16="http://schemas.microsoft.com/office/drawing/2014/main" id="{3F8EC18D-03A7-9C7B-E8C4-34A8973C74DA}"/>
              </a:ext>
            </a:extLst>
          </p:cNvPr>
          <p:cNvPicPr>
            <a:picLocks noGrp="1" noChangeAspect="1"/>
          </p:cNvPicPr>
          <p:nvPr>
            <p:ph type="pic" sz="quarter" idx="10"/>
          </p:nvPr>
        </p:nvPicPr>
        <p:blipFill>
          <a:blip r:embed="rId3"/>
          <a:srcRect l="16" r="16"/>
          <a:stretch/>
        </p:blipFill>
        <p:spPr>
          <a:xfrm>
            <a:off x="6478588" y="920750"/>
            <a:ext cx="5713412" cy="5029200"/>
          </a:xfrm>
        </p:spPr>
      </p:pic>
    </p:spTree>
    <p:extLst>
      <p:ext uri="{BB962C8B-B14F-4D97-AF65-F5344CB8AC3E}">
        <p14:creationId xmlns:p14="http://schemas.microsoft.com/office/powerpoint/2010/main" val="1427108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951FD-B055-4EE8-B6D9-62EC0F39DC50}"/>
              </a:ext>
            </a:extLst>
          </p:cNvPr>
          <p:cNvSpPr>
            <a:spLocks noGrp="1"/>
          </p:cNvSpPr>
          <p:nvPr>
            <p:ph type="title"/>
          </p:nvPr>
        </p:nvSpPr>
        <p:spPr/>
        <p:txBody>
          <a:bodyPr/>
          <a:lstStyle/>
          <a:p>
            <a:r>
              <a:rPr lang="en-US" dirty="0"/>
              <a:t>Challenges</a:t>
            </a:r>
          </a:p>
        </p:txBody>
      </p:sp>
      <p:sp>
        <p:nvSpPr>
          <p:cNvPr id="7" name="Content Placeholder 6">
            <a:extLst>
              <a:ext uri="{FF2B5EF4-FFF2-40B4-BE49-F238E27FC236}">
                <a16:creationId xmlns:a16="http://schemas.microsoft.com/office/drawing/2014/main" id="{FC5F8EB2-8936-F0AC-DA2A-4A5609BEA7E8}"/>
              </a:ext>
            </a:extLst>
          </p:cNvPr>
          <p:cNvSpPr>
            <a:spLocks noGrp="1"/>
          </p:cNvSpPr>
          <p:nvPr>
            <p:ph sz="quarter" idx="11"/>
          </p:nvPr>
        </p:nvSpPr>
        <p:spPr/>
        <p:txBody>
          <a:bodyPr>
            <a:normAutofit/>
          </a:bodyPr>
          <a:lstStyle/>
          <a:p>
            <a:r>
              <a:rPr lang="en-US" b="1" dirty="0"/>
              <a:t>Climate Change: </a:t>
            </a:r>
            <a:r>
              <a:rPr lang="en-US" dirty="0"/>
              <a:t>CO₂ traps heat, leading to rising temperatures and extreme weather events.​</a:t>
            </a:r>
          </a:p>
          <a:p>
            <a:r>
              <a:rPr lang="en-US" b="1" dirty="0"/>
              <a:t>Sea-Level rise: </a:t>
            </a:r>
            <a:r>
              <a:rPr lang="en-US" dirty="0"/>
              <a:t>Melting ice contributes to coastal flooding and erosion.</a:t>
            </a:r>
          </a:p>
          <a:p>
            <a:r>
              <a:rPr lang="en-US" b="1" dirty="0"/>
              <a:t>Health Impacts: </a:t>
            </a:r>
            <a:r>
              <a:rPr lang="en-US" dirty="0"/>
              <a:t>Air pollution worsens respiratory diseases, while heatwaves pose health risks.</a:t>
            </a:r>
          </a:p>
          <a:p>
            <a:r>
              <a:rPr lang="en-US" b="1" dirty="0"/>
              <a:t>Environmental Degradation: </a:t>
            </a:r>
            <a:r>
              <a:rPr lang="en-US" dirty="0"/>
              <a:t>Harms ecosystems, leading to biodiversity loss, contamination of soil and water, affecting wildlife and ecosystems.</a:t>
            </a:r>
            <a:endParaRPr lang="en-US" b="1" dirty="0"/>
          </a:p>
        </p:txBody>
      </p:sp>
      <p:pic>
        <p:nvPicPr>
          <p:cNvPr id="8" name="Picture Placeholder 7">
            <a:extLst>
              <a:ext uri="{FF2B5EF4-FFF2-40B4-BE49-F238E27FC236}">
                <a16:creationId xmlns:a16="http://schemas.microsoft.com/office/drawing/2014/main" id="{B1720F2A-3EFE-80A5-647D-61225F0A6255}"/>
              </a:ext>
            </a:extLst>
          </p:cNvPr>
          <p:cNvPicPr>
            <a:picLocks noGrp="1" noChangeAspect="1"/>
          </p:cNvPicPr>
          <p:nvPr>
            <p:ph type="pic" sz="quarter" idx="12"/>
          </p:nvPr>
        </p:nvPicPr>
        <p:blipFill>
          <a:blip r:embed="rId3"/>
          <a:srcRect l="16605" r="16605"/>
          <a:stretch/>
        </p:blipFill>
        <p:spPr>
          <a:xfrm>
            <a:off x="929640" y="1784694"/>
            <a:ext cx="4241800" cy="4237619"/>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762554544"/>
      </p:ext>
    </p:extLst>
  </p:cSld>
  <p:clrMapOvr>
    <a:masterClrMapping/>
  </p:clrMapOvr>
</p:sld>
</file>

<file path=ppt/theme/theme1.xml><?xml version="1.0" encoding="utf-8"?>
<a:theme xmlns:a="http://schemas.openxmlformats.org/drawingml/2006/main" name="Custom">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6722518_win32_SD_v11" id="{6E195932-91F4-4861-8538-848409B20D97}" vid="{F5C82CE7-F5AC-4E30-975C-FD228ED220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10730CB-6D10-42DE-B9FD-03BCDE9E357A}">
  <we:reference id="wa104379997" version="3.0.0.0" store="en-US" storeType="OMEX"/>
  <we:alternateReferences>
    <we:reference id="wa104379997" version="3.0.0.0" store="wa104379997"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37CDA33-9251-49D0-A51A-7888AA3E063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3F796806-D3A7-49C6-9335-B8A0B9307F8E}">
  <ds:schemaRefs>
    <ds:schemaRef ds:uri="http://schemas.microsoft.com/sharepoint/v3/contenttype/forms"/>
  </ds:schemaRefs>
</ds:datastoreItem>
</file>

<file path=customXml/itemProps3.xml><?xml version="1.0" encoding="utf-8"?>
<ds:datastoreItem xmlns:ds="http://schemas.openxmlformats.org/officeDocument/2006/customXml" ds:itemID="{32E4FA29-61E2-42A6-9537-732ED628B6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sales pitch presentation</Template>
  <TotalTime>615</TotalTime>
  <Words>1741</Words>
  <Application>Microsoft Office PowerPoint</Application>
  <PresentationFormat>Widescreen</PresentationFormat>
  <Paragraphs>290</Paragraphs>
  <Slides>29</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Agency FB</vt:lpstr>
      <vt:lpstr>Arial</vt:lpstr>
      <vt:lpstr>Bodoni MT</vt:lpstr>
      <vt:lpstr>Calibri</vt:lpstr>
      <vt:lpstr>Source Sans Pro Light</vt:lpstr>
      <vt:lpstr>Wingdings</vt:lpstr>
      <vt:lpstr>Custom</vt:lpstr>
      <vt:lpstr>ECO TRACE</vt:lpstr>
      <vt:lpstr>Our Team </vt:lpstr>
      <vt:lpstr>Agenda </vt:lpstr>
      <vt:lpstr>Agenda </vt:lpstr>
      <vt:lpstr>Agenda </vt:lpstr>
      <vt:lpstr>Agenda </vt:lpstr>
      <vt:lpstr>Agenda </vt:lpstr>
      <vt:lpstr>The Problem</vt:lpstr>
      <vt:lpstr>Challenges</vt:lpstr>
      <vt:lpstr>Statistics</vt:lpstr>
      <vt:lpstr>Statistics</vt:lpstr>
      <vt:lpstr>Solutions we provide</vt:lpstr>
      <vt:lpstr>What is EcoTrace?</vt:lpstr>
      <vt:lpstr>Overview</vt:lpstr>
      <vt:lpstr>Product Implementation</vt:lpstr>
      <vt:lpstr>Product Implementation</vt:lpstr>
      <vt:lpstr>Product Implementation</vt:lpstr>
      <vt:lpstr>Our Market Strategy</vt:lpstr>
      <vt:lpstr>Market Overview</vt:lpstr>
      <vt:lpstr>Financial Distribution</vt:lpstr>
      <vt:lpstr>Financial Summary</vt:lpstr>
      <vt:lpstr>Road Map</vt:lpstr>
      <vt:lpstr>Road Map</vt:lpstr>
      <vt:lpstr>Road Map</vt:lpstr>
      <vt:lpstr>Conclusion</vt:lpstr>
      <vt:lpstr>References</vt:lpstr>
      <vt:lpstr>References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 TRACE</dc:title>
  <dc:creator>Adhithya Vel</dc:creator>
  <cp:lastModifiedBy>Adhithya Vel</cp:lastModifiedBy>
  <cp:revision>1</cp:revision>
  <dcterms:created xsi:type="dcterms:W3CDTF">2024-03-18T19:03:32Z</dcterms:created>
  <dcterms:modified xsi:type="dcterms:W3CDTF">2024-03-20T07:49:36Z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